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67" r:id="rId5"/>
    <p:sldId id="266" r:id="rId6"/>
    <p:sldId id="259" r:id="rId7"/>
    <p:sldId id="260" r:id="rId8"/>
    <p:sldId id="285" r:id="rId9"/>
    <p:sldId id="270" r:id="rId10"/>
    <p:sldId id="262" r:id="rId11"/>
    <p:sldId id="261" r:id="rId12"/>
    <p:sldId id="269" r:id="rId13"/>
    <p:sldId id="268" r:id="rId14"/>
    <p:sldId id="287" r:id="rId15"/>
    <p:sldId id="288" r:id="rId16"/>
    <p:sldId id="290" r:id="rId17"/>
    <p:sldId id="289" r:id="rId18"/>
    <p:sldId id="264" r:id="rId19"/>
    <p:sldId id="272" r:id="rId20"/>
    <p:sldId id="286" r:id="rId21"/>
    <p:sldId id="273" r:id="rId22"/>
    <p:sldId id="277" r:id="rId23"/>
    <p:sldId id="278" r:id="rId24"/>
    <p:sldId id="283" r:id="rId25"/>
    <p:sldId id="274" r:id="rId26"/>
    <p:sldId id="26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48BAE0-697C-40E6-A98A-7237B0896ECB}" v="37" dt="2019-03-10T17:25:37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8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6572E4F-AD8C-450C-8593-73BD8E7A6510}"/>
    <pc:docChg chg="undo custSel addSld modSld">
      <pc:chgData name="Chris Woodruff" userId="2dbf025665e4d94d" providerId="LiveId" clId="{16572E4F-AD8C-450C-8593-73BD8E7A6510}" dt="2018-12-26T21:07:53.172" v="61" actId="20577"/>
      <pc:docMkLst>
        <pc:docMk/>
      </pc:docMkLst>
      <pc:sldChg chg="modSp">
        <pc:chgData name="Chris Woodruff" userId="2dbf025665e4d94d" providerId="LiveId" clId="{16572E4F-AD8C-450C-8593-73BD8E7A6510}" dt="2018-12-26T21:05:46.388" v="31" actId="2711"/>
        <pc:sldMkLst>
          <pc:docMk/>
          <pc:sldMk cId="4262704889" sldId="256"/>
        </pc:sldMkLst>
        <pc:spChg chg="mod">
          <ac:chgData name="Chris Woodruff" userId="2dbf025665e4d94d" providerId="LiveId" clId="{16572E4F-AD8C-450C-8593-73BD8E7A6510}" dt="2018-12-26T21:05:28.899" v="30" actId="2711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16572E4F-AD8C-450C-8593-73BD8E7A6510}" dt="2018-12-26T21:05:46.388" v="31" actId="2711"/>
          <ac:spMkLst>
            <pc:docMk/>
            <pc:sldMk cId="4262704889" sldId="256"/>
            <ac:spMk id="3" creationId="{97658918-60C3-4FC2-A65A-7E8D8B0AA5E0}"/>
          </ac:spMkLst>
        </pc:spChg>
      </pc:sldChg>
      <pc:sldChg chg="addSp delSp modSp add">
        <pc:chgData name="Chris Woodruff" userId="2dbf025665e4d94d" providerId="LiveId" clId="{16572E4F-AD8C-450C-8593-73BD8E7A6510}" dt="2018-12-26T21:02:37.518" v="26" actId="403"/>
        <pc:sldMkLst>
          <pc:docMk/>
          <pc:sldMk cId="3381771093" sldId="257"/>
        </pc:sldMkLst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2" creationId="{FC90D52C-E5E6-480C-9025-880E8FF30AC1}"/>
          </ac:spMkLst>
        </pc:spChg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3" creationId="{A01C746E-F096-4E86-90C3-EDF1DCD4B4D2}"/>
          </ac:spMkLst>
        </pc:spChg>
        <pc:spChg chg="add mod">
          <ac:chgData name="Chris Woodruff" userId="2dbf025665e4d94d" providerId="LiveId" clId="{16572E4F-AD8C-450C-8593-73BD8E7A6510}" dt="2018-12-26T21:02:37.518" v="26" actId="403"/>
          <ac:spMkLst>
            <pc:docMk/>
            <pc:sldMk cId="3381771093" sldId="257"/>
            <ac:spMk id="4" creationId="{B548C137-CEBA-4222-8C60-6B6F79E7ADE8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5" creationId="{56BA45AF-5DB9-4897-9F16-359714EF6166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6" creationId="{EDD9C87C-0618-476F-831B-1130497C8A28}"/>
          </ac:spMkLst>
        </pc:spChg>
      </pc:sldChg>
      <pc:sldChg chg="modSp add">
        <pc:chgData name="Chris Woodruff" userId="2dbf025665e4d94d" providerId="LiveId" clId="{16572E4F-AD8C-450C-8593-73BD8E7A6510}" dt="2018-12-26T21:06:05.331" v="37" actId="20577"/>
        <pc:sldMkLst>
          <pc:docMk/>
          <pc:sldMk cId="3789181077" sldId="258"/>
        </pc:sldMkLst>
        <pc:spChg chg="mod">
          <ac:chgData name="Chris Woodruff" userId="2dbf025665e4d94d" providerId="LiveId" clId="{16572E4F-AD8C-450C-8593-73BD8E7A6510}" dt="2018-12-26T21:06:05.331" v="37" actId="20577"/>
          <ac:spMkLst>
            <pc:docMk/>
            <pc:sldMk cId="3789181077" sldId="258"/>
            <ac:spMk id="2" creationId="{5B0BE0DC-F802-4C73-9130-2834FC652D50}"/>
          </ac:spMkLst>
        </pc:spChg>
      </pc:sldChg>
      <pc:sldChg chg="addSp delSp modSp add">
        <pc:chgData name="Chris Woodruff" userId="2dbf025665e4d94d" providerId="LiveId" clId="{16572E4F-AD8C-450C-8593-73BD8E7A6510}" dt="2018-12-26T21:06:33.888" v="40"/>
        <pc:sldMkLst>
          <pc:docMk/>
          <pc:sldMk cId="2861482499" sldId="259"/>
        </pc:sldMkLst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2" creationId="{96CDA68A-4866-413F-A771-FC76C6399407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3" creationId="{E3788A6F-EC78-4230-8701-28DE5A026992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4" creationId="{187BEFA3-2411-4FFE-B9CF-FB74087A0A4B}"/>
          </ac:spMkLst>
        </pc:spChg>
        <pc:spChg chg="add mod">
          <ac:chgData name="Chris Woodruff" userId="2dbf025665e4d94d" providerId="LiveId" clId="{16572E4F-AD8C-450C-8593-73BD8E7A6510}" dt="2018-12-26T21:06:33.888" v="40"/>
          <ac:spMkLst>
            <pc:docMk/>
            <pc:sldMk cId="2861482499" sldId="259"/>
            <ac:spMk id="5" creationId="{3146AEBC-2F26-41B8-964A-B3BC30A84E20}"/>
          </ac:spMkLst>
        </pc:spChg>
      </pc:sldChg>
      <pc:sldChg chg="modSp add">
        <pc:chgData name="Chris Woodruff" userId="2dbf025665e4d94d" providerId="LiveId" clId="{16572E4F-AD8C-450C-8593-73BD8E7A6510}" dt="2018-12-26T21:06:51.048" v="42"/>
        <pc:sldMkLst>
          <pc:docMk/>
          <pc:sldMk cId="2430017358" sldId="260"/>
        </pc:sldMkLst>
        <pc:spChg chg="mod">
          <ac:chgData name="Chris Woodruff" userId="2dbf025665e4d94d" providerId="LiveId" clId="{16572E4F-AD8C-450C-8593-73BD8E7A6510}" dt="2018-12-26T21:06:51.048" v="42"/>
          <ac:spMkLst>
            <pc:docMk/>
            <pc:sldMk cId="2430017358" sldId="260"/>
            <ac:spMk id="2" creationId="{9BB1C95A-FD2C-4B03-8EB3-A8C1017E48CC}"/>
          </ac:spMkLst>
        </pc:spChg>
      </pc:sldChg>
      <pc:sldChg chg="modSp add">
        <pc:chgData name="Chris Woodruff" userId="2dbf025665e4d94d" providerId="LiveId" clId="{16572E4F-AD8C-450C-8593-73BD8E7A6510}" dt="2018-12-26T21:07:04.498" v="44"/>
        <pc:sldMkLst>
          <pc:docMk/>
          <pc:sldMk cId="178001079" sldId="261"/>
        </pc:sldMkLst>
        <pc:spChg chg="mod">
          <ac:chgData name="Chris Woodruff" userId="2dbf025665e4d94d" providerId="LiveId" clId="{16572E4F-AD8C-450C-8593-73BD8E7A6510}" dt="2018-12-26T21:07:04.498" v="44"/>
          <ac:spMkLst>
            <pc:docMk/>
            <pc:sldMk cId="178001079" sldId="261"/>
            <ac:spMk id="2" creationId="{10DD3D01-B373-4AC6-8F21-242DCB9A4A46}"/>
          </ac:spMkLst>
        </pc:spChg>
      </pc:sldChg>
      <pc:sldChg chg="modSp add">
        <pc:chgData name="Chris Woodruff" userId="2dbf025665e4d94d" providerId="LiveId" clId="{16572E4F-AD8C-450C-8593-73BD8E7A6510}" dt="2018-12-26T21:07:16.078" v="46"/>
        <pc:sldMkLst>
          <pc:docMk/>
          <pc:sldMk cId="2487771432" sldId="262"/>
        </pc:sldMkLst>
        <pc:spChg chg="mod">
          <ac:chgData name="Chris Woodruff" userId="2dbf025665e4d94d" providerId="LiveId" clId="{16572E4F-AD8C-450C-8593-73BD8E7A6510}" dt="2018-12-26T21:07:16.078" v="46"/>
          <ac:spMkLst>
            <pc:docMk/>
            <pc:sldMk cId="2487771432" sldId="262"/>
            <ac:spMk id="2" creationId="{5D2F3CFA-D9B6-4A0A-8C70-6DF480F1B806}"/>
          </ac:spMkLst>
        </pc:spChg>
      </pc:sldChg>
      <pc:sldChg chg="modSp add">
        <pc:chgData name="Chris Woodruff" userId="2dbf025665e4d94d" providerId="LiveId" clId="{16572E4F-AD8C-450C-8593-73BD8E7A6510}" dt="2018-12-26T21:07:43.268" v="50"/>
        <pc:sldMkLst>
          <pc:docMk/>
          <pc:sldMk cId="3530888341" sldId="264"/>
        </pc:sldMkLst>
        <pc:spChg chg="mod">
          <ac:chgData name="Chris Woodruff" userId="2dbf025665e4d94d" providerId="LiveId" clId="{16572E4F-AD8C-450C-8593-73BD8E7A6510}" dt="2018-12-26T21:07:43.268" v="50"/>
          <ac:spMkLst>
            <pc:docMk/>
            <pc:sldMk cId="3530888341" sldId="264"/>
            <ac:spMk id="2" creationId="{3155F436-DB8E-445A-A9BA-526B370C5F21}"/>
          </ac:spMkLst>
        </pc:spChg>
      </pc:sldChg>
      <pc:sldChg chg="modSp add">
        <pc:chgData name="Chris Woodruff" userId="2dbf025665e4d94d" providerId="LiveId" clId="{16572E4F-AD8C-450C-8593-73BD8E7A6510}" dt="2018-12-26T21:07:53.172" v="61" actId="20577"/>
        <pc:sldMkLst>
          <pc:docMk/>
          <pc:sldMk cId="562095111" sldId="265"/>
        </pc:sldMkLst>
        <pc:spChg chg="mod">
          <ac:chgData name="Chris Woodruff" userId="2dbf025665e4d94d" providerId="LiveId" clId="{16572E4F-AD8C-450C-8593-73BD8E7A6510}" dt="2018-12-26T21:07:53.172" v="61" actId="20577"/>
          <ac:spMkLst>
            <pc:docMk/>
            <pc:sldMk cId="562095111" sldId="265"/>
            <ac:spMk id="2" creationId="{16799F69-5332-494D-93B6-B7F4C154525E}"/>
          </ac:spMkLst>
        </pc:spChg>
      </pc:sldChg>
    </pc:docChg>
  </pc:docChgLst>
  <pc:docChgLst>
    <pc:chgData name="Chris Woodruff" userId="2dbf025665e4d94d" providerId="LiveId" clId="{361BC47E-4F34-4B87-B4FC-8915889E1121}"/>
    <pc:docChg chg="undo custSel mod addSld delSld modSld sldOrd delMainMaster">
      <pc:chgData name="Chris Woodruff" userId="2dbf025665e4d94d" providerId="LiveId" clId="{361BC47E-4F34-4B87-B4FC-8915889E1121}" dt="2019-01-11T13:56:59.825" v="1039" actId="403"/>
      <pc:docMkLst>
        <pc:docMk/>
      </pc:docMkLst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262704889" sldId="25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8" creationId="{23207CC6-EAA1-4BFF-A48A-DECAD897271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0" creationId="{B234A3DD-923D-4166-8B19-7DD589908C6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2861482499" sldId="259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861482499" sldId="259"/>
            <ac:spMk id="71" creationId="{87CC2527-562A-4F69-B487-4371E5B243E7}"/>
          </ac:spMkLst>
        </pc:sp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2430017358" sldId="260"/>
        </pc:sldMkLst>
        <pc:spChg chg="mod ord">
          <ac:chgData name="Chris Woodruff" userId="2dbf025665e4d94d" providerId="LiveId" clId="{361BC47E-4F34-4B87-B4FC-8915889E1121}" dt="2019-01-11T02:15:04.589" v="48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430017358" sldId="260"/>
            <ac:spMk id="8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5:04.589" v="489" actId="26606"/>
          <ac:picMkLst>
            <pc:docMk/>
            <pc:sldMk cId="2430017358" sldId="260"/>
            <ac:picMk id="3" creationId="{C9418A99-5CA8-433E-ADE7-279E5BF705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addSp delSp modSp mod ord setBg delDesignElem">
        <pc:chgData name="Chris Woodruff" userId="2dbf025665e4d94d" providerId="LiveId" clId="{361BC47E-4F34-4B87-B4FC-8915889E1121}" dt="2019-01-11T10:47:30.957" v="591"/>
        <pc:sldMkLst>
          <pc:docMk/>
          <pc:sldMk cId="178001079" sldId="261"/>
        </pc:sldMkLst>
        <pc:spChg chg="mod ord">
          <ac:chgData name="Chris Woodruff" userId="2dbf025665e4d94d" providerId="LiveId" clId="{361BC47E-4F34-4B87-B4FC-8915889E1121}" dt="2019-01-11T02:23:07.611" v="535" actId="20577"/>
          <ac:spMkLst>
            <pc:docMk/>
            <pc:sldMk cId="178001079" sldId="261"/>
            <ac:spMk id="2" creationId="{10DD3D01-B373-4AC6-8F21-242DCB9A4A46}"/>
          </ac:spMkLst>
        </pc:spChg>
        <pc:spChg chg="del mod">
          <ac:chgData name="Chris Woodruff" userId="2dbf025665e4d94d" providerId="LiveId" clId="{361BC47E-4F34-4B87-B4FC-8915889E1121}" dt="2019-01-11T02:15:33.816" v="491" actId="478"/>
          <ac:spMkLst>
            <pc:docMk/>
            <pc:sldMk cId="178001079" sldId="261"/>
            <ac:spMk id="3" creationId="{E6F54297-F838-43C5-A6BD-65C0A8F45805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78001079" sldId="261"/>
            <ac:spMk id="9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6:23.595" v="493" actId="26606"/>
          <ac:picMkLst>
            <pc:docMk/>
            <pc:sldMk cId="178001079" sldId="261"/>
            <ac:picMk id="4" creationId="{F91ED5D0-D72F-40E7-ABDF-2E489784F4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178001079" sldId="261"/>
            <ac:cxnSpMk id="11" creationId="{BCDAEC91-5BCE-4B55-9CC0-43EF94CB734B}"/>
          </ac:cxnSpMkLst>
        </pc:cxnChg>
      </pc:sldChg>
      <pc:sldChg chg="addSp modSp ord">
        <pc:chgData name="Chris Woodruff" userId="2dbf025665e4d94d" providerId="LiveId" clId="{361BC47E-4F34-4B87-B4FC-8915889E1121}" dt="2019-01-11T13:26:49.961" v="777" actId="27636"/>
        <pc:sldMkLst>
          <pc:docMk/>
          <pc:sldMk cId="2487771432" sldId="262"/>
        </pc:sldMkLst>
        <pc:spChg chg="mod">
          <ac:chgData name="Chris Woodruff" userId="2dbf025665e4d94d" providerId="LiveId" clId="{361BC47E-4F34-4B87-B4FC-8915889E1121}" dt="2019-01-09T14:06:02.207" v="153" actId="20577"/>
          <ac:spMkLst>
            <pc:docMk/>
            <pc:sldMk cId="2487771432" sldId="262"/>
            <ac:spMk id="2" creationId="{5D2F3CFA-D9B6-4A0A-8C70-6DF480F1B806}"/>
          </ac:spMkLst>
        </pc:spChg>
        <pc:spChg chg="add mod">
          <ac:chgData name="Chris Woodruff" userId="2dbf025665e4d94d" providerId="LiveId" clId="{361BC47E-4F34-4B87-B4FC-8915889E1121}" dt="2019-01-11T13:26:49.961" v="777" actId="27636"/>
          <ac:spMkLst>
            <pc:docMk/>
            <pc:sldMk cId="2487771432" sldId="262"/>
            <ac:spMk id="3" creationId="{1598A89A-C5F7-40F9-AB7F-5F4F59F82BF0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3530888341" sldId="264"/>
        </pc:sldMkLst>
        <pc:spChg chg="mod ord">
          <ac:chgData name="Chris Woodruff" userId="2dbf025665e4d94d" providerId="LiveId" clId="{361BC47E-4F34-4B87-B4FC-8915889E1121}" dt="2019-01-11T03:01:57.850" v="557" actId="26606"/>
          <ac:spMkLst>
            <pc:docMk/>
            <pc:sldMk cId="3530888341" sldId="264"/>
            <ac:spMk id="2" creationId="{3155F436-DB8E-445A-A9BA-526B370C5F21}"/>
          </ac:spMkLst>
        </pc:spChg>
        <pc:spChg chg="add del">
          <ac:chgData name="Chris Woodruff" userId="2dbf025665e4d94d" providerId="LiveId" clId="{361BC47E-4F34-4B87-B4FC-8915889E1121}" dt="2019-01-11T03:01:57.834" v="556" actId="26606"/>
          <ac:spMkLst>
            <pc:docMk/>
            <pc:sldMk cId="3530888341" sldId="264"/>
            <ac:spMk id="71" creationId="{98663357-1843-42BB-BC09-EACA8E00E59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530888341" sldId="264"/>
            <ac:spMk id="4100" creationId="{1DB7C82F-AB7E-4F0C-B829-FA1B9C415180}"/>
          </ac:spMkLst>
        </pc:spChg>
        <pc:picChg chg="add mod">
          <ac:chgData name="Chris Woodruff" userId="2dbf025665e4d94d" providerId="LiveId" clId="{361BC47E-4F34-4B87-B4FC-8915889E1121}" dt="2019-01-11T03:01:57.850" v="557" actId="26606"/>
          <ac:picMkLst>
            <pc:docMk/>
            <pc:sldMk cId="3530888341" sldId="264"/>
            <ac:picMk id="4098" creationId="{84885B2C-0670-4F1C-A398-3F3F79C57045}"/>
          </ac:picMkLst>
        </pc:picChg>
      </pc:sldChg>
      <pc:sldChg chg="addSp modSp mod setBg">
        <pc:chgData name="Chris Woodruff" userId="2dbf025665e4d94d" providerId="LiveId" clId="{361BC47E-4F34-4B87-B4FC-8915889E1121}" dt="2019-01-11T02:40:15.860" v="543" actId="403"/>
        <pc:sldMkLst>
          <pc:docMk/>
          <pc:sldMk cId="562095111" sldId="265"/>
        </pc:sldMkLst>
        <pc:spChg chg="mod ord">
          <ac:chgData name="Chris Woodruff" userId="2dbf025665e4d94d" providerId="LiveId" clId="{361BC47E-4F34-4B87-B4FC-8915889E1121}" dt="2019-01-11T02:40:15.860" v="543" actId="403"/>
          <ac:spMkLst>
            <pc:docMk/>
            <pc:sldMk cId="562095111" sldId="265"/>
            <ac:spMk id="2" creationId="{16799F69-5332-494D-93B6-B7F4C154525E}"/>
          </ac:spMkLst>
        </pc:spChg>
        <pc:picChg chg="add mod">
          <ac:chgData name="Chris Woodruff" userId="2dbf025665e4d94d" providerId="LiveId" clId="{361BC47E-4F34-4B87-B4FC-8915889E1121}" dt="2019-01-11T02:40:07.216" v="538" actId="26606"/>
          <ac:picMkLst>
            <pc:docMk/>
            <pc:sldMk cId="562095111" sldId="265"/>
            <ac:picMk id="2050" creationId="{FA1C8431-D7B5-446B-98CC-030BC51DE70A}"/>
          </ac:picMkLst>
        </pc:pic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109734741" sldId="26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109734741" sldId="266"/>
            <ac:spMk id="135" creationId="{B547373F-AF2E-4907-B442-9F902B387FD0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1212665625" sldId="267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7" creationId="{66B332A4-D438-4773-A77F-5ED49A448D9D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9" creationId="{DF9AD32D-FF05-44F4-BD4D-9CEE89B71EB9}"/>
          </ac:spMkLst>
        </pc:spChg>
      </pc:sldChg>
      <pc:sldChg chg="addSp delSp modSp ord">
        <pc:chgData name="Chris Woodruff" userId="2dbf025665e4d94d" providerId="LiveId" clId="{361BC47E-4F34-4B87-B4FC-8915889E1121}" dt="2019-01-11T02:42:42.251" v="550"/>
        <pc:sldMkLst>
          <pc:docMk/>
          <pc:sldMk cId="3913377732" sldId="268"/>
        </pc:sldMkLst>
        <pc:spChg chg="add del">
          <ac:chgData name="Chris Woodruff" userId="2dbf025665e4d94d" providerId="LiveId" clId="{361BC47E-4F34-4B87-B4FC-8915889E1121}" dt="2019-01-11T02:17:04.430" v="495"/>
          <ac:spMkLst>
            <pc:docMk/>
            <pc:sldMk cId="3913377732" sldId="268"/>
            <ac:spMk id="3" creationId="{1B64484D-D066-4045-8877-D50861DC369E}"/>
          </ac:spMkLst>
        </pc:spChg>
        <pc:spChg chg="add mod">
          <ac:chgData name="Chris Woodruff" userId="2dbf025665e4d94d" providerId="LiveId" clId="{361BC47E-4F34-4B87-B4FC-8915889E1121}" dt="2019-01-11T02:17:26.181" v="503" actId="20577"/>
          <ac:spMkLst>
            <pc:docMk/>
            <pc:sldMk cId="3913377732" sldId="268"/>
            <ac:spMk id="4" creationId="{512FB09D-33C9-4FC7-9EE0-77A3D7D455B3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892939279" sldId="269"/>
        </pc:sldMkLst>
        <pc:spChg chg="mod ord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2" creationId="{E39480AF-0402-4559-9061-DB2991F43DF4}"/>
          </ac:spMkLst>
        </pc:spChg>
        <pc:spChg chg="add del">
          <ac:chgData name="Chris Woodruff" userId="2dbf025665e4d94d" providerId="LiveId" clId="{361BC47E-4F34-4B87-B4FC-8915889E1121}" dt="2019-01-11T02:21:23.428" v="506" actId="26606"/>
          <ac:spMkLst>
            <pc:docMk/>
            <pc:sldMk cId="892939279" sldId="269"/>
            <ac:spMk id="71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74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8" creationId="{6753252F-4873-4F63-801D-CC719279A7D5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9" creationId="{047C8CCB-F95D-4249-92DD-651249D3535A}"/>
          </ac:spMkLst>
        </pc:spChg>
        <pc:picChg chg="add mod">
          <ac:chgData name="Chris Woodruff" userId="2dbf025665e4d94d" providerId="LiveId" clId="{361BC47E-4F34-4B87-B4FC-8915889E1121}" dt="2019-01-11T02:21:51.265" v="514" actId="26606"/>
          <ac:picMkLst>
            <pc:docMk/>
            <pc:sldMk cId="892939279" sldId="269"/>
            <ac:picMk id="1026" creationId="{97577DED-E4F3-419D-B27E-CC5FDABE2CD8}"/>
          </ac:picMkLst>
        </pc:picChg>
        <pc:cxnChg chg="add del">
          <ac:chgData name="Chris Woodruff" userId="2dbf025665e4d94d" providerId="LiveId" clId="{361BC47E-4F34-4B87-B4FC-8915889E1121}" dt="2019-01-11T02:21:23.428" v="506" actId="26606"/>
          <ac:cxnSpMkLst>
            <pc:docMk/>
            <pc:sldMk cId="892939279" sldId="269"/>
            <ac:cxnSpMk id="73" creationId="{BCDAEC91-5BCE-4B55-9CC0-43EF94CB734B}"/>
          </ac:cxnSpMkLst>
        </pc:cxn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892939279" sldId="269"/>
            <ac:cxnSpMk id="76" creationId="{BCDAEC91-5BCE-4B55-9CC0-43EF94CB734B}"/>
          </ac:cxnSpMkLst>
        </pc:cxnChg>
      </pc:sldChg>
      <pc:sldChg chg="addSp modSp add ord modAnim">
        <pc:chgData name="Chris Woodruff" userId="2dbf025665e4d94d" providerId="LiveId" clId="{361BC47E-4F34-4B87-B4FC-8915889E1121}" dt="2019-01-11T13:25:21.465" v="771"/>
        <pc:sldMkLst>
          <pc:docMk/>
          <pc:sldMk cId="1145481946" sldId="270"/>
        </pc:sldMkLst>
        <pc:spChg chg="mod">
          <ac:chgData name="Chris Woodruff" userId="2dbf025665e4d94d" providerId="LiveId" clId="{361BC47E-4F34-4B87-B4FC-8915889E1121}" dt="2019-01-11T02:22:59.528" v="533" actId="20577"/>
          <ac:spMkLst>
            <pc:docMk/>
            <pc:sldMk cId="1145481946" sldId="270"/>
            <ac:spMk id="2" creationId="{5D2F3CFA-D9B6-4A0A-8C70-6DF480F1B806}"/>
          </ac:spMkLst>
        </pc:spChg>
        <pc:spChg chg="mod">
          <ac:chgData name="Chris Woodruff" userId="2dbf025665e4d94d" providerId="LiveId" clId="{361BC47E-4F34-4B87-B4FC-8915889E1121}" dt="2019-01-09T15:02:42.988" v="372" actId="403"/>
          <ac:spMkLst>
            <pc:docMk/>
            <pc:sldMk cId="1145481946" sldId="270"/>
            <ac:spMk id="3" creationId="{1598A89A-C5F7-40F9-AB7F-5F4F59F82BF0}"/>
          </ac:spMkLst>
        </pc:spChg>
        <pc:spChg chg="add mod">
          <ac:chgData name="Chris Woodruff" userId="2dbf025665e4d94d" providerId="LiveId" clId="{361BC47E-4F34-4B87-B4FC-8915889E1121}" dt="2019-01-09T15:00:55.982" v="355" actId="14100"/>
          <ac:spMkLst>
            <pc:docMk/>
            <pc:sldMk cId="1145481946" sldId="270"/>
            <ac:spMk id="4" creationId="{0EE0A80D-6413-40B6-9EA1-5A6EE008A9EF}"/>
          </ac:spMkLst>
        </pc:spChg>
      </pc:sldChg>
      <pc:sldChg chg="addSp delSp modSp add setBg delAnim modAnim">
        <pc:chgData name="Chris Woodruff" userId="2dbf025665e4d94d" providerId="LiveId" clId="{361BC47E-4F34-4B87-B4FC-8915889E1121}" dt="2019-01-11T13:47:02.810" v="976" actId="1036"/>
        <pc:sldMkLst>
          <pc:docMk/>
          <pc:sldMk cId="3650878357" sldId="272"/>
        </pc:sldMkLst>
        <pc:spChg chg="mod">
          <ac:chgData name="Chris Woodruff" userId="2dbf025665e4d94d" providerId="LiveId" clId="{361BC47E-4F34-4B87-B4FC-8915889E1121}" dt="2019-01-11T10:48:29.507" v="593" actId="207"/>
          <ac:spMkLst>
            <pc:docMk/>
            <pc:sldMk cId="3650878357" sldId="272"/>
            <ac:spMk id="2" creationId="{CC7C7BA3-C1A1-4BEF-8ED2-DBBBF4A75118}"/>
          </ac:spMkLst>
        </pc:spChg>
        <pc:spChg chg="add mod">
          <ac:chgData name="Chris Woodruff" userId="2dbf025665e4d94d" providerId="LiveId" clId="{361BC47E-4F34-4B87-B4FC-8915889E1121}" dt="2019-01-11T13:47:02.810" v="976" actId="1036"/>
          <ac:spMkLst>
            <pc:docMk/>
            <pc:sldMk cId="3650878357" sldId="272"/>
            <ac:spMk id="3" creationId="{7BAAE4B3-00DC-43A0-9788-40D523954096}"/>
          </ac:spMkLst>
        </pc:spChg>
        <pc:spChg chg="add del">
          <ac:chgData name="Chris Woodruff" userId="2dbf025665e4d94d" providerId="LiveId" clId="{361BC47E-4F34-4B87-B4FC-8915889E1121}" dt="2019-01-11T13:46:45.299" v="950" actId="478"/>
          <ac:spMkLst>
            <pc:docMk/>
            <pc:sldMk cId="3650878357" sldId="272"/>
            <ac:spMk id="4" creationId="{4877266F-267C-43C3-A300-8CB89E0AF56C}"/>
          </ac:spMkLst>
        </pc:spChg>
        <pc:spChg chg="add mod">
          <ac:chgData name="Chris Woodruff" userId="2dbf025665e4d94d" providerId="LiveId" clId="{361BC47E-4F34-4B87-B4FC-8915889E1121}" dt="2019-01-11T13:46:56.787" v="952" actId="1076"/>
          <ac:spMkLst>
            <pc:docMk/>
            <pc:sldMk cId="3650878357" sldId="272"/>
            <ac:spMk id="5" creationId="{252109D8-4623-4A79-B305-A286C39974BE}"/>
          </ac:spMkLst>
        </pc:spChg>
        <pc:spChg chg="add del">
          <ac:chgData name="Chris Woodruff" userId="2dbf025665e4d94d" providerId="LiveId" clId="{361BC47E-4F34-4B87-B4FC-8915889E1121}" dt="2019-01-11T10:48:51.852" v="595" actId="478"/>
          <ac:spMkLst>
            <pc:docMk/>
            <pc:sldMk cId="3650878357" sldId="272"/>
            <ac:spMk id="6" creationId="{3C2A59C5-6D46-4743-8034-CBD87E4EBFCD}"/>
          </ac:spMkLst>
        </pc:spChg>
      </pc:sldChg>
      <pc:sldChg chg="addSp delSp modSp add ord setBg modAnim">
        <pc:chgData name="Chris Woodruff" userId="2dbf025665e4d94d" providerId="LiveId" clId="{361BC47E-4F34-4B87-B4FC-8915889E1121}" dt="2019-01-11T13:53:30.217" v="1024" actId="1036"/>
        <pc:sldMkLst>
          <pc:docMk/>
          <pc:sldMk cId="350747215" sldId="273"/>
        </pc:sldMkLst>
        <pc:spChg chg="mod">
          <ac:chgData name="Chris Woodruff" userId="2dbf025665e4d94d" providerId="LiveId" clId="{361BC47E-4F34-4B87-B4FC-8915889E1121}" dt="2019-01-11T10:49:14.424" v="597" actId="207"/>
          <ac:spMkLst>
            <pc:docMk/>
            <pc:sldMk cId="350747215" sldId="273"/>
            <ac:spMk id="2" creationId="{07030C24-364A-4C19-8D8F-ECADAF01CE1A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3" creationId="{21462BCF-238F-4D35-9829-85861363C693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4" creationId="{E203E160-716A-414A-BB7B-93E428AC55B2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5" creationId="{D90C9A3D-8AB6-49A5-BA82-8093444BD520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6" creationId="{8B095ABF-1425-484D-9E3E-FB4148A82727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7" creationId="{260DAD3A-7D4F-47B5-BE91-38759C4A9FC1}"/>
          </ac:spMkLst>
        </pc:spChg>
        <pc:spChg chg="add mod">
          <ac:chgData name="Chris Woodruff" userId="2dbf025665e4d94d" providerId="LiveId" clId="{361BC47E-4F34-4B87-B4FC-8915889E1121}" dt="2019-01-11T13:53:30.217" v="1024" actId="1036"/>
          <ac:spMkLst>
            <pc:docMk/>
            <pc:sldMk cId="350747215" sldId="273"/>
            <ac:spMk id="8" creationId="{79D4910B-0FD5-4726-BB68-317E9CF3CE9B}"/>
          </ac:spMkLst>
        </pc:spChg>
      </pc:sldChg>
      <pc:sldChg chg="addSp delSp modSp add mod setBg delDesignElem">
        <pc:chgData name="Chris Woodruff" userId="2dbf025665e4d94d" providerId="LiveId" clId="{361BC47E-4F34-4B87-B4FC-8915889E1121}" dt="2019-01-11T13:56:59.825" v="1039" actId="403"/>
        <pc:sldMkLst>
          <pc:docMk/>
          <pc:sldMk cId="3028601590" sldId="274"/>
        </pc:sldMkLst>
        <pc:spChg chg="mod">
          <ac:chgData name="Chris Woodruff" userId="2dbf025665e4d94d" providerId="LiveId" clId="{361BC47E-4F34-4B87-B4FC-8915889E1121}" dt="2019-01-11T13:56:59.825" v="1039" actId="403"/>
          <ac:spMkLst>
            <pc:docMk/>
            <pc:sldMk cId="3028601590" sldId="274"/>
            <ac:spMk id="2" creationId="{685E917E-A4DE-4082-9AEA-D83DA4C67330}"/>
          </ac:spMkLst>
        </pc:spChg>
        <pc:spChg chg="add del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71" creationId="{1DB7C82F-AB7E-4F0C-B829-FA1B9C415180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028601590" sldId="274"/>
            <ac:spMk id="135" creationId="{2C6334C2-F73F-4B3B-A626-DD5F69DF6ED0}"/>
          </ac:spMkLst>
        </pc:spChg>
        <pc:picChg chg="add mod">
          <ac:chgData name="Chris Woodruff" userId="2dbf025665e4d94d" providerId="LiveId" clId="{361BC47E-4F34-4B87-B4FC-8915889E1121}" dt="2019-01-11T02:41:44.693" v="549" actId="1076"/>
          <ac:picMkLst>
            <pc:docMk/>
            <pc:sldMk cId="3028601590" sldId="274"/>
            <ac:picMk id="3074" creationId="{D4ACFB4B-4AEA-4D6E-8905-5BB30BBDD3C1}"/>
          </ac:picMkLst>
        </pc:picChg>
      </pc:sldChg>
      <pc:sldChg chg="modSp setBg">
        <pc:chgData name="Chris Woodruff" userId="2dbf025665e4d94d" providerId="LiveId" clId="{361BC47E-4F34-4B87-B4FC-8915889E1121}" dt="2019-01-11T10:52:57.499" v="620" actId="1076"/>
        <pc:sldMkLst>
          <pc:docMk/>
          <pc:sldMk cId="1076823662" sldId="277"/>
        </pc:sldMkLst>
        <pc:spChg chg="mod">
          <ac:chgData name="Chris Woodruff" userId="2dbf025665e4d94d" providerId="LiveId" clId="{361BC47E-4F34-4B87-B4FC-8915889E1121}" dt="2019-01-11T10:52:57.499" v="620" actId="1076"/>
          <ac:spMkLst>
            <pc:docMk/>
            <pc:sldMk cId="1076823662" sldId="277"/>
            <ac:spMk id="3" creationId="{9AB0260A-F6AF-41BF-83B6-92935CED3E29}"/>
          </ac:spMkLst>
        </pc:spChg>
      </pc:sldChg>
      <pc:sldChg chg="addSp delSp modSp setBg">
        <pc:chgData name="Chris Woodruff" userId="2dbf025665e4d94d" providerId="LiveId" clId="{361BC47E-4F34-4B87-B4FC-8915889E1121}" dt="2019-01-11T10:53:39.436" v="624"/>
        <pc:sldMkLst>
          <pc:docMk/>
          <pc:sldMk cId="1618256810" sldId="278"/>
        </pc:sldMkLst>
        <pc:spChg chg="del">
          <ac:chgData name="Chris Woodruff" userId="2dbf025665e4d94d" providerId="LiveId" clId="{361BC47E-4F34-4B87-B4FC-8915889E1121}" dt="2019-01-11T10:53:16.298" v="622" actId="478"/>
          <ac:spMkLst>
            <pc:docMk/>
            <pc:sldMk cId="1618256810" sldId="278"/>
            <ac:spMk id="2" creationId="{EB9BD683-7CBE-4392-A781-6F9EBC75579D}"/>
          </ac:spMkLst>
        </pc:spChg>
        <pc:spChg chg="add del mod">
          <ac:chgData name="Chris Woodruff" userId="2dbf025665e4d94d" providerId="LiveId" clId="{361BC47E-4F34-4B87-B4FC-8915889E1121}" dt="2019-01-11T10:53:19.954" v="623" actId="478"/>
          <ac:spMkLst>
            <pc:docMk/>
            <pc:sldMk cId="1618256810" sldId="278"/>
            <ac:spMk id="34" creationId="{389CBE37-D1F9-4884-9D69-3C26D5E1AA52}"/>
          </ac:spMkLst>
        </pc:spChg>
        <pc:spChg chg="add">
          <ac:chgData name="Chris Woodruff" userId="2dbf025665e4d94d" providerId="LiveId" clId="{361BC47E-4F34-4B87-B4FC-8915889E1121}" dt="2019-01-11T10:53:39.436" v="624"/>
          <ac:spMkLst>
            <pc:docMk/>
            <pc:sldMk cId="1618256810" sldId="278"/>
            <ac:spMk id="35" creationId="{39CE1DF8-0209-4D6A-8A5E-C6E4F0FFCBDC}"/>
          </ac:spMkLst>
        </pc:spChg>
      </pc:sldChg>
      <pc:sldChg chg="addSp delSp modSp setBg">
        <pc:chgData name="Chris Woodruff" userId="2dbf025665e4d94d" providerId="LiveId" clId="{361BC47E-4F34-4B87-B4FC-8915889E1121}" dt="2019-01-11T10:54:02.222" v="629" actId="478"/>
        <pc:sldMkLst>
          <pc:docMk/>
          <pc:sldMk cId="1277651667" sldId="283"/>
        </pc:sldMkLst>
        <pc:spChg chg="del">
          <ac:chgData name="Chris Woodruff" userId="2dbf025665e4d94d" providerId="LiveId" clId="{361BC47E-4F34-4B87-B4FC-8915889E1121}" dt="2019-01-11T10:53:53.120" v="626" actId="478"/>
          <ac:spMkLst>
            <pc:docMk/>
            <pc:sldMk cId="1277651667" sldId="283"/>
            <ac:spMk id="2" creationId="{F7754BC1-6198-4F4C-A831-069ED9AD78DD}"/>
          </ac:spMkLst>
        </pc:spChg>
        <pc:spChg chg="del">
          <ac:chgData name="Chris Woodruff" userId="2dbf025665e4d94d" providerId="LiveId" clId="{361BC47E-4F34-4B87-B4FC-8915889E1121}" dt="2019-01-11T10:54:02.222" v="629" actId="478"/>
          <ac:spMkLst>
            <pc:docMk/>
            <pc:sldMk cId="1277651667" sldId="283"/>
            <ac:spMk id="6" creationId="{DBD5E8BA-F8B0-409F-A1C6-33FBB6B9F796}"/>
          </ac:spMkLst>
        </pc:spChg>
        <pc:spChg chg="add del mod">
          <ac:chgData name="Chris Woodruff" userId="2dbf025665e4d94d" providerId="LiveId" clId="{361BC47E-4F34-4B87-B4FC-8915889E1121}" dt="2019-01-11T10:53:57.140" v="627" actId="478"/>
          <ac:spMkLst>
            <pc:docMk/>
            <pc:sldMk cId="1277651667" sldId="283"/>
            <ac:spMk id="7" creationId="{015041B9-1706-485E-A0EE-76DF8ED77726}"/>
          </ac:spMkLst>
        </pc:spChg>
        <pc:spChg chg="add">
          <ac:chgData name="Chris Woodruff" userId="2dbf025665e4d94d" providerId="LiveId" clId="{361BC47E-4F34-4B87-B4FC-8915889E1121}" dt="2019-01-11T10:53:57.798" v="628"/>
          <ac:spMkLst>
            <pc:docMk/>
            <pc:sldMk cId="1277651667" sldId="283"/>
            <ac:spMk id="8" creationId="{5E8CBBD6-8289-4322-B238-3297C9FBDF99}"/>
          </ac:spMkLst>
        </pc:spChg>
      </pc:sldChg>
      <pc:sldChg chg="addSp delSp modSp add mod setBg">
        <pc:chgData name="Chris Woodruff" userId="2dbf025665e4d94d" providerId="LiveId" clId="{361BC47E-4F34-4B87-B4FC-8915889E1121}" dt="2019-01-11T11:04:01.538" v="729" actId="14100"/>
        <pc:sldMkLst>
          <pc:docMk/>
          <pc:sldMk cId="3339259474" sldId="284"/>
        </pc:sldMkLst>
        <pc:spChg chg="mod">
          <ac:chgData name="Chris Woodruff" userId="2dbf025665e4d94d" providerId="LiveId" clId="{361BC47E-4F34-4B87-B4FC-8915889E1121}" dt="2019-01-11T11:04:01.538" v="729" actId="14100"/>
          <ac:spMkLst>
            <pc:docMk/>
            <pc:sldMk cId="3339259474" sldId="284"/>
            <ac:spMk id="2" creationId="{8E13BAE7-3913-401E-A9D2-92909B428D34}"/>
          </ac:spMkLst>
        </pc:spChg>
        <pc:spChg chg="add del mod">
          <ac:chgData name="Chris Woodruff" userId="2dbf025665e4d94d" providerId="LiveId" clId="{361BC47E-4F34-4B87-B4FC-8915889E1121}" dt="2019-01-11T11:03:47.339" v="723" actId="403"/>
          <ac:spMkLst>
            <pc:docMk/>
            <pc:sldMk cId="3339259474" sldId="284"/>
            <ac:spMk id="3" creationId="{06B3D094-DBC4-4702-9D81-4FDAB24FA7DC}"/>
          </ac:spMkLst>
        </pc:spChg>
        <pc:spChg chg="add del mod">
          <ac:chgData name="Chris Woodruff" userId="2dbf025665e4d94d" providerId="LiveId" clId="{361BC47E-4F34-4B87-B4FC-8915889E1121}" dt="2019-01-11T10:59:58.113" v="691"/>
          <ac:spMkLst>
            <pc:docMk/>
            <pc:sldMk cId="3339259474" sldId="284"/>
            <ac:spMk id="4" creationId="{326FEF1C-8C20-4A7C-9B40-531FBFFBF68B}"/>
          </ac:spMkLst>
        </pc:spChg>
        <pc:spChg chg="add">
          <ac:chgData name="Chris Woodruff" userId="2dbf025665e4d94d" providerId="LiveId" clId="{361BC47E-4F34-4B87-B4FC-8915889E1121}" dt="2019-01-11T11:03:21.886" v="718" actId="26606"/>
          <ac:spMkLst>
            <pc:docMk/>
            <pc:sldMk cId="3339259474" sldId="284"/>
            <ac:spMk id="8" creationId="{8D70B121-56F4-4848-B38B-182089D909FA}"/>
          </ac:spMkLst>
        </pc:spChg>
        <pc:spChg chg="add del">
          <ac:chgData name="Chris Woodruff" userId="2dbf025665e4d94d" providerId="LiveId" clId="{361BC47E-4F34-4B87-B4FC-8915889E1121}" dt="2019-01-11T11:03:07.693" v="717" actId="26606"/>
          <ac:spMkLst>
            <pc:docMk/>
            <pc:sldMk cId="3339259474" sldId="284"/>
            <ac:spMk id="10" creationId="{46C2E80F-49A6-4372-B103-219D417A55ED}"/>
          </ac:spMkLst>
        </pc:spChg>
        <pc:graphicFrameChg chg="add del mod">
          <ac:chgData name="Chris Woodruff" userId="2dbf025665e4d94d" providerId="LiveId" clId="{361BC47E-4F34-4B87-B4FC-8915889E1121}" dt="2019-01-11T11:03:07.693" v="717" actId="26606"/>
          <ac:graphicFrameMkLst>
            <pc:docMk/>
            <pc:sldMk cId="3339259474" sldId="284"/>
            <ac:graphicFrameMk id="5" creationId="{152278D2-7EA3-4F2B-B2C5-5DFB8B21F6D9}"/>
          </ac:graphicFrameMkLst>
        </pc:graphicFrameChg>
        <pc:cxnChg chg="add">
          <ac:chgData name="Chris Woodruff" userId="2dbf025665e4d94d" providerId="LiveId" clId="{361BC47E-4F34-4B87-B4FC-8915889E1121}" dt="2019-01-11T11:03:21.886" v="718" actId="26606"/>
          <ac:cxnSpMkLst>
            <pc:docMk/>
            <pc:sldMk cId="3339259474" sldId="284"/>
            <ac:cxnSpMk id="6" creationId="{2D72A2C9-F3CA-4216-8BAD-FA4C970C3C4E}"/>
          </ac:cxnSpMkLst>
        </pc:cxnChg>
      </pc:sldChg>
      <pc:sldChg chg="addSp delSp modSp add modAnim">
        <pc:chgData name="Chris Woodruff" userId="2dbf025665e4d94d" providerId="LiveId" clId="{361BC47E-4F34-4B87-B4FC-8915889E1121}" dt="2019-01-11T13:34:03.019" v="884" actId="1076"/>
        <pc:sldMkLst>
          <pc:docMk/>
          <pc:sldMk cId="2452896425" sldId="285"/>
        </pc:sldMkLst>
        <pc:spChg chg="del">
          <ac:chgData name="Chris Woodruff" userId="2dbf025665e4d94d" providerId="LiveId" clId="{361BC47E-4F34-4B87-B4FC-8915889E1121}" dt="2019-01-11T13:12:56.299" v="734"/>
          <ac:spMkLst>
            <pc:docMk/>
            <pc:sldMk cId="2452896425" sldId="285"/>
            <ac:spMk id="2" creationId="{E47AAD16-CC6C-49A2-B319-F76FADBB9E4F}"/>
          </ac:spMkLst>
        </pc:spChg>
        <pc:spChg chg="add mod">
          <ac:chgData name="Chris Woodruff" userId="2dbf025665e4d94d" providerId="LiveId" clId="{361BC47E-4F34-4B87-B4FC-8915889E1121}" dt="2019-01-11T13:33:43.770" v="883" actId="6549"/>
          <ac:spMkLst>
            <pc:docMk/>
            <pc:sldMk cId="2452896425" sldId="285"/>
            <ac:spMk id="4" creationId="{D091D138-9D96-437E-9921-7AA17B61FA98}"/>
          </ac:spMkLst>
        </pc:spChg>
        <pc:spChg chg="add del mod">
          <ac:chgData name="Chris Woodruff" userId="2dbf025665e4d94d" providerId="LiveId" clId="{361BC47E-4F34-4B87-B4FC-8915889E1121}" dt="2019-01-11T13:18:46.500" v="755" actId="11529"/>
          <ac:spMkLst>
            <pc:docMk/>
            <pc:sldMk cId="2452896425" sldId="285"/>
            <ac:spMk id="5" creationId="{B896F7CC-40A4-4E88-A18D-25497C9B98B4}"/>
          </ac:spMkLst>
        </pc:spChg>
        <pc:spChg chg="add mod">
          <ac:chgData name="Chris Woodruff" userId="2dbf025665e4d94d" providerId="LiveId" clId="{361BC47E-4F34-4B87-B4FC-8915889E1121}" dt="2019-01-11T13:20:02.848" v="758" actId="207"/>
          <ac:spMkLst>
            <pc:docMk/>
            <pc:sldMk cId="2452896425" sldId="285"/>
            <ac:spMk id="6" creationId="{2A254BE1-CE48-4953-9E2B-2E9B9307819E}"/>
          </ac:spMkLst>
        </pc:spChg>
        <pc:spChg chg="add mod">
          <ac:chgData name="Chris Woodruff" userId="2dbf025665e4d94d" providerId="LiveId" clId="{361BC47E-4F34-4B87-B4FC-8915889E1121}" dt="2019-01-11T13:20:35.775" v="762" actId="1076"/>
          <ac:spMkLst>
            <pc:docMk/>
            <pc:sldMk cId="2452896425" sldId="285"/>
            <ac:spMk id="7" creationId="{94F72A29-C4E1-40E0-B68B-1465F7AB78C3}"/>
          </ac:spMkLst>
        </pc:spChg>
        <pc:picChg chg="add mod">
          <ac:chgData name="Chris Woodruff" userId="2dbf025665e4d94d" providerId="LiveId" clId="{361BC47E-4F34-4B87-B4FC-8915889E1121}" dt="2019-01-11T13:17:10.633" v="750" actId="1076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361BC47E-4F34-4B87-B4FC-8915889E1121}" dt="2019-01-11T13:34:03.019" v="884" actId="1076"/>
          <ac:picMkLst>
            <pc:docMk/>
            <pc:sldMk cId="2452896425" sldId="285"/>
            <ac:picMk id="8" creationId="{A98E24B7-6EA2-4BF2-9AB0-A2540E8FE909}"/>
          </ac:picMkLst>
        </pc:picChg>
        <pc:cxnChg chg="add mod">
          <ac:chgData name="Chris Woodruff" userId="2dbf025665e4d94d" providerId="LiveId" clId="{361BC47E-4F34-4B87-B4FC-8915889E1121}" dt="2019-01-11T13:23:44.609" v="768" actId="13822"/>
          <ac:cxnSpMkLst>
            <pc:docMk/>
            <pc:sldMk cId="2452896425" sldId="285"/>
            <ac:cxnSpMk id="10" creationId="{6F3CDA98-6A0B-4E6F-B205-A7157E89E449}"/>
          </ac:cxnSpMkLst>
        </pc:cxnChg>
      </pc:sldChg>
      <pc:sldChg chg="addSp modSp add setBg modAnim">
        <pc:chgData name="Chris Woodruff" userId="2dbf025665e4d94d" providerId="LiveId" clId="{361BC47E-4F34-4B87-B4FC-8915889E1121}" dt="2019-01-11T13:53:19.313" v="998" actId="1036"/>
        <pc:sldMkLst>
          <pc:docMk/>
          <pc:sldMk cId="4037605921" sldId="286"/>
        </pc:sldMkLst>
        <pc:spChg chg="mod">
          <ac:chgData name="Chris Woodruff" userId="2dbf025665e4d94d" providerId="LiveId" clId="{361BC47E-4F34-4B87-B4FC-8915889E1121}" dt="2019-01-11T13:44:40.283" v="888" actId="207"/>
          <ac:spMkLst>
            <pc:docMk/>
            <pc:sldMk cId="4037605921" sldId="286"/>
            <ac:spMk id="2" creationId="{57F65127-AC8D-4C97-804A-B188AB9B9CD2}"/>
          </ac:spMkLst>
        </pc:spChg>
        <pc:spChg chg="add mod">
          <ac:chgData name="Chris Woodruff" userId="2dbf025665e4d94d" providerId="LiveId" clId="{361BC47E-4F34-4B87-B4FC-8915889E1121}" dt="2019-01-11T13:53:19.313" v="998" actId="1036"/>
          <ac:spMkLst>
            <pc:docMk/>
            <pc:sldMk cId="4037605921" sldId="286"/>
            <ac:spMk id="3" creationId="{7B9A61FE-8A58-4646-8D1E-0F59BE9BA279}"/>
          </ac:spMkLst>
        </pc:spChg>
        <pc:spChg chg="add mod">
          <ac:chgData name="Chris Woodruff" userId="2dbf025665e4d94d" providerId="LiveId" clId="{361BC47E-4F34-4B87-B4FC-8915889E1121}" dt="2019-01-11T13:53:19.313" v="998" actId="1036"/>
          <ac:spMkLst>
            <pc:docMk/>
            <pc:sldMk cId="4037605921" sldId="286"/>
            <ac:spMk id="4" creationId="{2CA8BF25-8D21-4C7B-BBB8-3A31EEC9080C}"/>
          </ac:spMkLst>
        </pc:spChg>
      </pc:sldChg>
    </pc:docChg>
  </pc:docChgLst>
  <pc:docChgLst>
    <pc:chgData name="Chris Woodruff" userId="2dbf025665e4d94d" providerId="LiveId" clId="{AAF795CA-4E25-409D-94AB-ED52F158EAFF}"/>
    <pc:docChg chg="undo custSel mod addSld modSld">
      <pc:chgData name="Chris Woodruff" userId="2dbf025665e4d94d" providerId="LiveId" clId="{AAF795CA-4E25-409D-94AB-ED52F158EAFF}" dt="2019-01-06T23:56:19.502" v="451" actId="20577"/>
      <pc:docMkLst>
        <pc:docMk/>
      </pc:docMkLst>
      <pc:sldChg chg="addSp modSp mod setBg">
        <pc:chgData name="Chris Woodruff" userId="2dbf025665e4d94d" providerId="LiveId" clId="{AAF795CA-4E25-409D-94AB-ED52F158EAFF}" dt="2019-01-02T13:52:40.892" v="83" actId="403"/>
        <pc:sldMkLst>
          <pc:docMk/>
          <pc:sldMk cId="4262704889" sldId="256"/>
        </pc:sldMkLst>
        <pc:spChg chg="mo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AAF795CA-4E25-409D-94AB-ED52F158EAFF}" dt="2019-01-02T13:52:40.892" v="83" actId="403"/>
          <ac:spMkLst>
            <pc:docMk/>
            <pc:sldMk cId="4262704889" sldId="256"/>
            <ac:spMk id="3" creationId="{97658918-60C3-4FC2-A65A-7E8D8B0AA5E0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8" creationId="{23207CC6-EAA1-4BFF-A48A-DECAD8972717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0" creationId="{B234A3DD-923D-4166-8B19-7DD589908C68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modSp mod setBg">
        <pc:chgData name="Chris Woodruff" userId="2dbf025665e4d94d" providerId="LiveId" clId="{AAF795CA-4E25-409D-94AB-ED52F158EAFF}" dt="2019-01-02T14:06:05.281" v="273" actId="20577"/>
        <pc:sldMkLst>
          <pc:docMk/>
          <pc:sldMk cId="3381771093" sldId="257"/>
        </pc:sldMkLst>
        <pc:spChg chg="del">
          <ac:chgData name="Chris Woodruff" userId="2dbf025665e4d94d" providerId="LiveId" clId="{AAF795CA-4E25-409D-94AB-ED52F158EAFF}" dt="2019-01-02T14:00:07.707" v="146" actId="478"/>
          <ac:spMkLst>
            <pc:docMk/>
            <pc:sldMk cId="3381771093" sldId="257"/>
            <ac:spMk id="4" creationId="{B548C137-CEBA-4222-8C60-6B6F79E7ADE8}"/>
          </ac:spMkLst>
        </pc:spChg>
        <pc:spChg chg="del">
          <ac:chgData name="Chris Woodruff" userId="2dbf025665e4d94d" providerId="LiveId" clId="{AAF795CA-4E25-409D-94AB-ED52F158EAFF}" dt="2019-01-02T14:00:04.253" v="145"/>
          <ac:spMkLst>
            <pc:docMk/>
            <pc:sldMk cId="3381771093" sldId="257"/>
            <ac:spMk id="5" creationId="{56BA45AF-5DB9-4897-9F16-359714EF6166}"/>
          </ac:spMkLst>
        </pc:spChg>
        <pc:spChg chg="del mod">
          <ac:chgData name="Chris Woodruff" userId="2dbf025665e4d94d" providerId="LiveId" clId="{AAF795CA-4E25-409D-94AB-ED52F158EAFF}" dt="2019-01-02T14:00:10.852" v="147" actId="478"/>
          <ac:spMkLst>
            <pc:docMk/>
            <pc:sldMk cId="3381771093" sldId="257"/>
            <ac:spMk id="6" creationId="{EDD9C87C-0618-476F-831B-1130497C8A28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8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10" creationId="{CB44330D-EA18-4254-AA95-EB49948539B8}"/>
          </ac:spMkLst>
        </pc:spChg>
        <pc:spChg chg="add del mod">
          <ac:chgData name="Chris Woodruff" userId="2dbf025665e4d94d" providerId="LiveId" clId="{AAF795CA-4E25-409D-94AB-ED52F158EAFF}" dt="2019-01-02T14:03:27.812" v="198"/>
          <ac:spMkLst>
            <pc:docMk/>
            <pc:sldMk cId="3381771093" sldId="257"/>
            <ac:spMk id="11" creationId="{55EE368C-CF02-49FD-8ABA-889AF4E8D159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4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6" creationId="{CB44330D-EA18-4254-AA95-EB49948539B8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0" creationId="{57845966-6EFC-468A-9CC7-BAB4B95854E7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2" creationId="{ADAD1991-FFD1-4E94-ABAB-7560D33008E4}"/>
          </ac:spMkLst>
        </pc:spChg>
        <pc:spChg chg="add mod">
          <ac:chgData name="Chris Woodruff" userId="2dbf025665e4d94d" providerId="LiveId" clId="{AAF795CA-4E25-409D-94AB-ED52F158EAFF}" dt="2019-01-02T14:05:10.948" v="218" actId="1076"/>
          <ac:spMkLst>
            <pc:docMk/>
            <pc:sldMk cId="3381771093" sldId="257"/>
            <ac:spMk id="25" creationId="{B9747794-CF4D-4CA7-BA69-EC86A5F18F39}"/>
          </ac:spMkLst>
        </pc:spChg>
        <pc:spChg chg="add mod">
          <ac:chgData name="Chris Woodruff" userId="2dbf025665e4d94d" providerId="LiveId" clId="{AAF795CA-4E25-409D-94AB-ED52F158EAFF}" dt="2019-01-02T14:06:05.281" v="273" actId="20577"/>
          <ac:spMkLst>
            <pc:docMk/>
            <pc:sldMk cId="3381771093" sldId="257"/>
            <ac:spMk id="26" creationId="{769C9169-4028-47C5-BF36-9581DDEAD66E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3" creationId="{ADAD1991-FFD1-4E94-ABAB-7560D33008E4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4" creationId="{57845966-6EFC-468A-9CC7-BAB4B95854E7}"/>
          </ac:spMkLst>
        </pc:spChg>
        <pc:picChg chg="add del mod">
          <ac:chgData name="Chris Woodruff" userId="2dbf025665e4d94d" providerId="LiveId" clId="{AAF795CA-4E25-409D-94AB-ED52F158EAFF}" dt="2019-01-02T14:00:52.337" v="154" actId="931"/>
          <ac:picMkLst>
            <pc:docMk/>
            <pc:sldMk cId="3381771093" sldId="257"/>
            <ac:picMk id="3" creationId="{6261DECA-4B94-4AE0-BE79-87319A7CCB08}"/>
          </ac:picMkLst>
        </pc:picChg>
        <pc:picChg chg="add mod">
          <ac:chgData name="Chris Woodruff" userId="2dbf025665e4d94d" providerId="LiveId" clId="{AAF795CA-4E25-409D-94AB-ED52F158EAFF}" dt="2019-01-02T14:04:14.478" v="209" actId="1076"/>
          <ac:picMkLst>
            <pc:docMk/>
            <pc:sldMk cId="3381771093" sldId="257"/>
            <ac:picMk id="9" creationId="{3CC65473-F2AD-4018-BFAE-723AFDE2D8A1}"/>
          </ac:picMkLst>
        </pc:picChg>
        <pc:picChg chg="add del">
          <ac:chgData name="Chris Woodruff" userId="2dbf025665e4d94d" providerId="LiveId" clId="{AAF795CA-4E25-409D-94AB-ED52F158EAFF}" dt="2019-01-02T14:01:47.353" v="165" actId="26606"/>
          <ac:picMkLst>
            <pc:docMk/>
            <pc:sldMk cId="3381771093" sldId="257"/>
            <ac:picMk id="18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1:49.015" v="167" actId="26606"/>
          <ac:picMkLst>
            <pc:docMk/>
            <pc:sldMk cId="3381771093" sldId="257"/>
            <ac:picMk id="21" creationId="{75554383-98AF-4A47-BB65-705FAAA4BE6A}"/>
          </ac:picMkLst>
        </pc:picChg>
        <pc:picChg chg="add del">
          <ac:chgData name="Chris Woodruff" userId="2dbf025665e4d94d" providerId="LiveId" clId="{AAF795CA-4E25-409D-94AB-ED52F158EAFF}" dt="2019-01-02T14:04:01.302" v="207" actId="26606"/>
          <ac:picMkLst>
            <pc:docMk/>
            <pc:sldMk cId="3381771093" sldId="257"/>
            <ac:picMk id="24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3:56.584" v="202" actId="26606"/>
          <ac:picMkLst>
            <pc:docMk/>
            <pc:sldMk cId="3381771093" sldId="257"/>
            <ac:picMk id="29" creationId="{7309214B-9B60-4A94-88B5-44CB8D263285}"/>
          </ac:picMkLst>
        </pc:picChg>
        <pc:picChg chg="add del">
          <ac:chgData name="Chris Woodruff" userId="2dbf025665e4d94d" providerId="LiveId" clId="{AAF795CA-4E25-409D-94AB-ED52F158EAFF}" dt="2019-01-02T14:03:59.371" v="204" actId="26606"/>
          <ac:picMkLst>
            <pc:docMk/>
            <pc:sldMk cId="3381771093" sldId="257"/>
            <ac:picMk id="31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4:01.295" v="206" actId="26606"/>
          <ac:picMkLst>
            <pc:docMk/>
            <pc:sldMk cId="3381771093" sldId="257"/>
            <ac:picMk id="35" creationId="{75554383-98AF-4A47-BB65-705FAAA4BE6A}"/>
          </ac:picMkLst>
        </pc:picChg>
      </pc:sldChg>
      <pc:sldChg chg="addSp delSp modSp mod setBg">
        <pc:chgData name="Chris Woodruff" userId="2dbf025665e4d94d" providerId="LiveId" clId="{AAF795CA-4E25-409D-94AB-ED52F158EAFF}" dt="2019-01-02T13:54:57.011" v="101" actId="403"/>
        <pc:sldMkLst>
          <pc:docMk/>
          <pc:sldMk cId="3789181077" sldId="258"/>
        </pc:sldMkLst>
        <pc:spChg chg="mod ord">
          <ac:chgData name="Chris Woodruff" userId="2dbf025665e4d94d" providerId="LiveId" clId="{AAF795CA-4E25-409D-94AB-ED52F158EAFF}" dt="2019-01-02T13:54:57.011" v="101" actId="403"/>
          <ac:spMkLst>
            <pc:docMk/>
            <pc:sldMk cId="3789181077" sldId="258"/>
            <ac:spMk id="2" creationId="{5B0BE0DC-F802-4C73-9130-2834FC652D50}"/>
          </ac:spMkLst>
        </pc:spChg>
        <pc:spChg chg="del">
          <ac:chgData name="Chris Woodruff" userId="2dbf025665e4d94d" providerId="LiveId" clId="{AAF795CA-4E25-409D-94AB-ED52F158EAFF}" dt="2019-01-02T13:54:20.529" v="84"/>
          <ac:spMkLst>
            <pc:docMk/>
            <pc:sldMk cId="3789181077" sldId="258"/>
            <ac:spMk id="3" creationId="{B49C96E9-9EA2-4A2F-B757-B818FFF07E73}"/>
          </ac:spMkLst>
        </pc:spChg>
        <pc:spChg chg="add del">
          <ac:chgData name="Chris Woodruff" userId="2dbf025665e4d94d" providerId="LiveId" clId="{AAF795CA-4E25-409D-94AB-ED52F158EAFF}" dt="2019-01-02T13:54:38.727" v="88" actId="26606"/>
          <ac:spMkLst>
            <pc:docMk/>
            <pc:sldMk cId="3789181077" sldId="258"/>
            <ac:spMk id="71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40.784" v="90" actId="26606"/>
          <ac:spMkLst>
            <pc:docMk/>
            <pc:sldMk cId="3789181077" sldId="258"/>
            <ac:spMk id="2052" creationId="{71B2258F-86CA-4D4D-8270-BC05FCDEBFB3}"/>
          </ac:spMkLst>
        </pc:spChg>
        <pc:spChg chg="add del">
          <ac:chgData name="Chris Woodruff" userId="2dbf025665e4d94d" providerId="LiveId" clId="{AAF795CA-4E25-409D-94AB-ED52F158EAFF}" dt="2019-01-02T13:54:45.576" v="92" actId="26606"/>
          <ac:spMkLst>
            <pc:docMk/>
            <pc:sldMk cId="3789181077" sldId="258"/>
            <ac:spMk id="2054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50.122" v="94" actId="26606"/>
          <ac:spMkLst>
            <pc:docMk/>
            <pc:sldMk cId="3789181077" sldId="258"/>
            <ac:spMk id="2057" creationId="{87CC2527-562A-4F69-B487-4371E5B243E7}"/>
          </ac:spMkLst>
        </pc:spChg>
        <pc:picChg chg="add mod ord">
          <ac:chgData name="Chris Woodruff" userId="2dbf025665e4d94d" providerId="LiveId" clId="{AAF795CA-4E25-409D-94AB-ED52F158EAFF}" dt="2019-01-02T13:54:50.135" v="95" actId="26606"/>
          <ac:picMkLst>
            <pc:docMk/>
            <pc:sldMk cId="3789181077" sldId="258"/>
            <ac:picMk id="2050" creationId="{6B1C2CCF-AB8C-4A2A-8705-8C7ED9EEF2F9}"/>
          </ac:picMkLst>
        </pc:picChg>
        <pc:cxnChg chg="add del">
          <ac:chgData name="Chris Woodruff" userId="2dbf025665e4d94d" providerId="LiveId" clId="{AAF795CA-4E25-409D-94AB-ED52F158EAFF}" dt="2019-01-02T13:54:38.727" v="88" actId="26606"/>
          <ac:cxnSpMkLst>
            <pc:docMk/>
            <pc:sldMk cId="3789181077" sldId="258"/>
            <ac:cxnSpMk id="73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45.576" v="92" actId="26606"/>
          <ac:cxnSpMkLst>
            <pc:docMk/>
            <pc:sldMk cId="3789181077" sldId="258"/>
            <ac:cxnSpMk id="2055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50.122" v="94" actId="26606"/>
          <ac:cxnSpMkLst>
            <pc:docMk/>
            <pc:sldMk cId="3789181077" sldId="258"/>
            <ac:cxnSpMk id="2058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53:03.332" v="286" actId="20577"/>
        <pc:sldMkLst>
          <pc:docMk/>
          <pc:sldMk cId="2861482499" sldId="259"/>
        </pc:sldMkLst>
        <pc:spChg chg="mod ord">
          <ac:chgData name="Chris Woodruff" userId="2dbf025665e4d94d" providerId="LiveId" clId="{AAF795CA-4E25-409D-94AB-ED52F158EAFF}" dt="2019-01-02T15:53:03.332" v="286" actId="20577"/>
          <ac:spMkLst>
            <pc:docMk/>
            <pc:sldMk cId="2861482499" sldId="259"/>
            <ac:spMk id="5" creationId="{3146AEBC-2F26-41B8-964A-B3BC30A84E20}"/>
          </ac:spMkLst>
        </pc:spChg>
        <pc:spChg chg="add del">
          <ac:chgData name="Chris Woodruff" userId="2dbf025665e4d94d" providerId="LiveId" clId="{AAF795CA-4E25-409D-94AB-ED52F158EAFF}" dt="2019-01-02T15:44:41.071" v="280" actId="26606"/>
          <ac:spMkLst>
            <pc:docMk/>
            <pc:sldMk cId="2861482499" sldId="259"/>
            <ac:spMk id="19" creationId="{732BBDD8-8D49-4D88-8935-FBC3DCA33363}"/>
          </ac:spMkLst>
        </pc:spChg>
        <pc:spChg chg="add">
          <ac:chgData name="Chris Woodruff" userId="2dbf025665e4d94d" providerId="LiveId" clId="{AAF795CA-4E25-409D-94AB-ED52F158EAFF}" dt="2019-01-02T15:52:59.020" v="285" actId="26606"/>
          <ac:spMkLst>
            <pc:docMk/>
            <pc:sldMk cId="2861482499" sldId="259"/>
            <ac:spMk id="71" creationId="{87CC2527-562A-4F69-B487-4371E5B243E7}"/>
          </ac:spMkLst>
        </pc:sp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9" creationId="{58DB7BE2-DB9D-40FC-A09F-AA47F7009CDE}"/>
          </ac:picMkLst>
        </pc:pic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11" creationId="{266B0FE5-E148-4BB9-AF50-E8698E9F003C}"/>
          </ac:picMkLst>
        </pc:picChg>
        <pc:picChg chg="add del mod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3" creationId="{CB2EDB65-CB54-4341-8057-74BC283EB20E}"/>
          </ac:picMkLst>
        </pc:picChg>
        <pc:picChg chg="add del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4" creationId="{F154D57E-A645-4359-BA67-ECE996A3BC4C}"/>
          </ac:picMkLst>
        </pc:picChg>
        <pc:picChg chg="add mod ord">
          <ac:chgData name="Chris Woodruff" userId="2dbf025665e4d94d" providerId="LiveId" clId="{AAF795CA-4E25-409D-94AB-ED52F158EAFF}" dt="2019-01-02T15:52:59.020" v="285" actId="26606"/>
          <ac:picMkLst>
            <pc:docMk/>
            <pc:sldMk cId="2861482499" sldId="259"/>
            <ac:picMk id="3074" creationId="{DF1D623D-9A6C-4129-B012-C17AB190DEB9}"/>
          </ac:picMkLst>
        </pc:picChg>
        <pc:cxnChg chg="add">
          <ac:chgData name="Chris Woodruff" userId="2dbf025665e4d94d" providerId="LiveId" clId="{AAF795CA-4E25-409D-94AB-ED52F158EAFF}" dt="2019-01-02T15:52:59.020" v="285" actId="26606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44:39.960" v="279" actId="26606"/>
        <pc:sldMkLst>
          <pc:docMk/>
          <pc:sldMk cId="2430017358" sldId="260"/>
        </pc:sldMkLst>
        <pc:spChg chg="mod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7" creationId="{6F9EB9F2-07E2-4D64-BBD8-BB5B217F1218}"/>
          </ac:spMkLst>
        </pc:spChg>
        <pc:cxnChg chg="add del">
          <ac:chgData name="Chris Woodruff" userId="2dbf025665e4d94d" providerId="LiveId" clId="{AAF795CA-4E25-409D-94AB-ED52F158EAFF}" dt="2019-01-02T15:44:39.960" v="279" actId="26606"/>
          <ac:cxnSpMkLst>
            <pc:docMk/>
            <pc:sldMk cId="2430017358" sldId="260"/>
            <ac:cxnSpMk id="9" creationId="{F0C57C7C-DFE9-4A1E-B7A9-DF40E63366BB}"/>
          </ac:cxnSpMkLst>
        </pc:cxnChg>
      </pc:sldChg>
      <pc:sldChg chg="addSp modSp">
        <pc:chgData name="Chris Woodruff" userId="2dbf025665e4d94d" providerId="LiveId" clId="{AAF795CA-4E25-409D-94AB-ED52F158EAFF}" dt="2019-01-06T23:55:31.770" v="406" actId="20577"/>
        <pc:sldMkLst>
          <pc:docMk/>
          <pc:sldMk cId="178001079" sldId="261"/>
        </pc:sldMkLst>
        <pc:spChg chg="add mod">
          <ac:chgData name="Chris Woodruff" userId="2dbf025665e4d94d" providerId="LiveId" clId="{AAF795CA-4E25-409D-94AB-ED52F158EAFF}" dt="2019-01-06T23:55:31.770" v="406" actId="20577"/>
          <ac:spMkLst>
            <pc:docMk/>
            <pc:sldMk cId="178001079" sldId="261"/>
            <ac:spMk id="3" creationId="{E6F54297-F838-43C5-A6BD-65C0A8F45805}"/>
          </ac:spMkLst>
        </pc:spChg>
      </pc:sldChg>
      <pc:sldChg chg="addSp delSp modSp add mod setBg setClrOvrMap">
        <pc:chgData name="Chris Woodruff" userId="2dbf025665e4d94d" providerId="LiveId" clId="{AAF795CA-4E25-409D-94AB-ED52F158EAFF}" dt="2019-01-02T13:52:09.699" v="80" actId="26606"/>
        <pc:sldMkLst>
          <pc:docMk/>
          <pc:sldMk cId="4109734741" sldId="266"/>
        </pc:sldMkLst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2" creationId="{3AE84D42-F5C7-4CAB-87D9-1E569173AD22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3" creationId="{18664DDE-C18C-49F4-9E6F-1DA0CE83EAE9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4" creationId="{43BB1E92-784B-473B-8487-B091F0A4167F}"/>
          </ac:spMkLst>
        </pc:spChg>
        <pc:spChg chg="add mo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5" creationId="{2F1BC1A1-7DC6-44DB-9D78-EC788044F866}"/>
          </ac:spMkLst>
        </pc:spChg>
        <pc:spChg chg="add del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71" creationId="{87CC2527-562A-4F69-B487-4371E5B243E7}"/>
          </ac:spMkLst>
        </pc:spChg>
        <pc:spChg chg="ad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135" creationId="{B547373F-AF2E-4907-B442-9F902B387FD0}"/>
          </ac:spMkLst>
        </pc:spChg>
        <pc:picChg chg="add mod ord">
          <ac:chgData name="Chris Woodruff" userId="2dbf025665e4d94d" providerId="LiveId" clId="{AAF795CA-4E25-409D-94AB-ED52F158EAFF}" dt="2019-01-02T13:51:47.370" v="77" actId="26606"/>
          <ac:picMkLst>
            <pc:docMk/>
            <pc:sldMk cId="4109734741" sldId="266"/>
            <ac:picMk id="1026" creationId="{561C9CCB-09D8-4C1E-9D82-9D23A099F690}"/>
          </ac:picMkLst>
        </pc:picChg>
        <pc:cxnChg chg="add del">
          <ac:chgData name="Chris Woodruff" userId="2dbf025665e4d94d" providerId="LiveId" clId="{AAF795CA-4E25-409D-94AB-ED52F158EAFF}" dt="2019-01-02T13:52:09.699" v="80" actId="26606"/>
          <ac:cxnSpMkLst>
            <pc:docMk/>
            <pc:sldMk cId="4109734741" sldId="266"/>
            <ac:cxnSpMk id="73" creationId="{BCDAEC91-5BCE-4B55-9CC0-43EF94CB734B}"/>
          </ac:cxnSpMkLst>
        </pc:cxnChg>
      </pc:sldChg>
      <pc:sldChg chg="addSp modSp add mod setBg">
        <pc:chgData name="Chris Woodruff" userId="2dbf025665e4d94d" providerId="LiveId" clId="{AAF795CA-4E25-409D-94AB-ED52F158EAFF}" dt="2019-01-06T15:32:36.218" v="307" actId="403"/>
        <pc:sldMkLst>
          <pc:docMk/>
          <pc:sldMk cId="1212665625" sldId="267"/>
        </pc:sldMkLst>
        <pc:spChg chg="add mod">
          <ac:chgData name="Chris Woodruff" userId="2dbf025665e4d94d" providerId="LiveId" clId="{AAF795CA-4E25-409D-94AB-ED52F158EAFF}" dt="2019-01-06T15:32:36.218" v="307" actId="403"/>
          <ac:spMkLst>
            <pc:docMk/>
            <pc:sldMk cId="1212665625" sldId="267"/>
            <ac:spMk id="2" creationId="{DFF6B666-8D5B-4031-8BF5-99E2C4A67516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7" creationId="{66B332A4-D438-4773-A77F-5ED49A448D9D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9" creationId="{DF9AD32D-FF05-44F4-BD4D-9CEE89B71EB9}"/>
          </ac:spMkLst>
        </pc:spChg>
      </pc:sldChg>
      <pc:sldChg chg="modSp add">
        <pc:chgData name="Chris Woodruff" userId="2dbf025665e4d94d" providerId="LiveId" clId="{AAF795CA-4E25-409D-94AB-ED52F158EAFF}" dt="2019-01-06T23:54:38.819" v="339" actId="20577"/>
        <pc:sldMkLst>
          <pc:docMk/>
          <pc:sldMk cId="3913377732" sldId="268"/>
        </pc:sldMkLst>
        <pc:spChg chg="mod">
          <ac:chgData name="Chris Woodruff" userId="2dbf025665e4d94d" providerId="LiveId" clId="{AAF795CA-4E25-409D-94AB-ED52F158EAFF}" dt="2019-01-06T23:54:38.819" v="339" actId="20577"/>
          <ac:spMkLst>
            <pc:docMk/>
            <pc:sldMk cId="3913377732" sldId="268"/>
            <ac:spMk id="2" creationId="{95B8CAFD-D21D-454E-9CAC-D99B2F7E760C}"/>
          </ac:spMkLst>
        </pc:spChg>
      </pc:sldChg>
      <pc:sldChg chg="modSp add">
        <pc:chgData name="Chris Woodruff" userId="2dbf025665e4d94d" providerId="LiveId" clId="{AAF795CA-4E25-409D-94AB-ED52F158EAFF}" dt="2019-01-06T23:56:19.502" v="451" actId="20577"/>
        <pc:sldMkLst>
          <pc:docMk/>
          <pc:sldMk cId="892939279" sldId="269"/>
        </pc:sldMkLst>
        <pc:spChg chg="mod">
          <ac:chgData name="Chris Woodruff" userId="2dbf025665e4d94d" providerId="LiveId" clId="{AAF795CA-4E25-409D-94AB-ED52F158EAFF}" dt="2019-01-06T23:56:19.502" v="451" actId="20577"/>
          <ac:spMkLst>
            <pc:docMk/>
            <pc:sldMk cId="892939279" sldId="269"/>
            <ac:spMk id="2" creationId="{E39480AF-0402-4559-9061-DB2991F43DF4}"/>
          </ac:spMkLst>
        </pc:spChg>
      </pc:sldChg>
    </pc:docChg>
  </pc:docChgLst>
  <pc:docChgLst>
    <pc:chgData name="Chris Woodruff" userId="2dbf025665e4d94d" providerId="LiveId" clId="{E348BAE0-697C-40E6-A98A-7237B0896ECB}"/>
    <pc:docChg chg="undo custSel mod addSld delSld modSld">
      <pc:chgData name="Chris Woodruff" userId="2dbf025665e4d94d" providerId="LiveId" clId="{E348BAE0-697C-40E6-A98A-7237B0896ECB}" dt="2019-03-10T17:25:42.974" v="158" actId="404"/>
      <pc:docMkLst>
        <pc:docMk/>
      </pc:docMkLst>
      <pc:sldChg chg="modSp">
        <pc:chgData name="Chris Woodruff" userId="2dbf025665e4d94d" providerId="LiveId" clId="{E348BAE0-697C-40E6-A98A-7237B0896ECB}" dt="2019-03-10T14:25:28.766" v="96" actId="20577"/>
        <pc:sldMkLst>
          <pc:docMk/>
          <pc:sldMk cId="4262704889" sldId="256"/>
        </pc:sldMkLst>
        <pc:spChg chg="mod">
          <ac:chgData name="Chris Woodruff" userId="2dbf025665e4d94d" providerId="LiveId" clId="{E348BAE0-697C-40E6-A98A-7237B0896ECB}" dt="2019-03-10T14:25:28.766" v="96" actId="20577"/>
          <ac:spMkLst>
            <pc:docMk/>
            <pc:sldMk cId="4262704889" sldId="256"/>
            <ac:spMk id="2" creationId="{15AEEC23-8A67-44EF-9FC6-A1E622B3FCDE}"/>
          </ac:spMkLst>
        </pc:spChg>
      </pc:sldChg>
      <pc:sldChg chg="modSp">
        <pc:chgData name="Chris Woodruff" userId="2dbf025665e4d94d" providerId="LiveId" clId="{E348BAE0-697C-40E6-A98A-7237B0896ECB}" dt="2019-03-10T14:25:43.965" v="98" actId="20577"/>
        <pc:sldMkLst>
          <pc:docMk/>
          <pc:sldMk cId="3381771093" sldId="257"/>
        </pc:sldMkLst>
        <pc:spChg chg="mod">
          <ac:chgData name="Chris Woodruff" userId="2dbf025665e4d94d" providerId="LiveId" clId="{E348BAE0-697C-40E6-A98A-7237B0896ECB}" dt="2019-03-10T14:25:43.965" v="98" actId="20577"/>
          <ac:spMkLst>
            <pc:docMk/>
            <pc:sldMk cId="3381771093" sldId="257"/>
            <ac:spMk id="26" creationId="{769C9169-4028-47C5-BF36-9581DDEAD66E}"/>
          </ac:spMkLst>
        </pc:spChg>
      </pc:sldChg>
      <pc:sldChg chg="modSp">
        <pc:chgData name="Chris Woodruff" userId="2dbf025665e4d94d" providerId="LiveId" clId="{E348BAE0-697C-40E6-A98A-7237B0896ECB}" dt="2019-03-07T13:41:08.051" v="25" actId="20577"/>
        <pc:sldMkLst>
          <pc:docMk/>
          <pc:sldMk cId="3530888341" sldId="264"/>
        </pc:sldMkLst>
        <pc:spChg chg="mod">
          <ac:chgData name="Chris Woodruff" userId="2dbf025665e4d94d" providerId="LiveId" clId="{E348BAE0-697C-40E6-A98A-7237B0896ECB}" dt="2019-03-07T13:41:08.051" v="25" actId="20577"/>
          <ac:spMkLst>
            <pc:docMk/>
            <pc:sldMk cId="3530888341" sldId="264"/>
            <ac:spMk id="2" creationId="{3155F436-DB8E-445A-A9BA-526B370C5F21}"/>
          </ac:spMkLst>
        </pc:spChg>
      </pc:sldChg>
      <pc:sldChg chg="modSp">
        <pc:chgData name="Chris Woodruff" userId="2dbf025665e4d94d" providerId="LiveId" clId="{E348BAE0-697C-40E6-A98A-7237B0896ECB}" dt="2019-03-07T13:40:50.767" v="1" actId="27636"/>
        <pc:sldMkLst>
          <pc:docMk/>
          <pc:sldMk cId="892939279" sldId="269"/>
        </pc:sldMkLst>
        <pc:spChg chg="mod">
          <ac:chgData name="Chris Woodruff" userId="2dbf025665e4d94d" providerId="LiveId" clId="{E348BAE0-697C-40E6-A98A-7237B0896ECB}" dt="2019-03-07T13:40:50.767" v="1" actId="27636"/>
          <ac:spMkLst>
            <pc:docMk/>
            <pc:sldMk cId="892939279" sldId="269"/>
            <ac:spMk id="2" creationId="{E39480AF-0402-4559-9061-DB2991F43DF4}"/>
          </ac:spMkLst>
        </pc:spChg>
      </pc:sldChg>
      <pc:sldChg chg="addSp modSp add mod setBg">
        <pc:chgData name="Chris Woodruff" userId="2dbf025665e4d94d" providerId="LiveId" clId="{E348BAE0-697C-40E6-A98A-7237B0896ECB}" dt="2019-03-07T13:54:20.059" v="61" actId="26606"/>
        <pc:sldMkLst>
          <pc:docMk/>
          <pc:sldMk cId="150261715" sldId="287"/>
        </pc:sldMkLst>
        <pc:spChg chg="mod">
          <ac:chgData name="Chris Woodruff" userId="2dbf025665e4d94d" providerId="LiveId" clId="{E348BAE0-697C-40E6-A98A-7237B0896ECB}" dt="2019-03-07T13:54:20.059" v="61" actId="26606"/>
          <ac:spMkLst>
            <pc:docMk/>
            <pc:sldMk cId="150261715" sldId="287"/>
            <ac:spMk id="2" creationId="{BBD5AAAB-9CB2-47CD-9B81-D581C41B1955}"/>
          </ac:spMkLst>
        </pc:spChg>
        <pc:spChg chg="add">
          <ac:chgData name="Chris Woodruff" userId="2dbf025665e4d94d" providerId="LiveId" clId="{E348BAE0-697C-40E6-A98A-7237B0896ECB}" dt="2019-03-07T13:54:20.059" v="61" actId="26606"/>
          <ac:spMkLst>
            <pc:docMk/>
            <pc:sldMk cId="150261715" sldId="287"/>
            <ac:spMk id="71" creationId="{1DB7C82F-AB7E-4F0C-B829-FA1B9C415180}"/>
          </ac:spMkLst>
        </pc:spChg>
        <pc:picChg chg="add mod">
          <ac:chgData name="Chris Woodruff" userId="2dbf025665e4d94d" providerId="LiveId" clId="{E348BAE0-697C-40E6-A98A-7237B0896ECB}" dt="2019-03-07T13:54:20.059" v="61" actId="26606"/>
          <ac:picMkLst>
            <pc:docMk/>
            <pc:sldMk cId="150261715" sldId="287"/>
            <ac:picMk id="1026" creationId="{9B7B2723-FE92-464B-815A-2DB752A3B249}"/>
          </ac:picMkLst>
        </pc:picChg>
      </pc:sldChg>
      <pc:sldChg chg="addSp delSp modSp delAnim modAnim">
        <pc:chgData name="Chris Woodruff" userId="2dbf025665e4d94d" providerId="LiveId" clId="{E348BAE0-697C-40E6-A98A-7237B0896ECB}" dt="2019-03-10T17:24:00.477" v="145" actId="478"/>
        <pc:sldMkLst>
          <pc:docMk/>
          <pc:sldMk cId="440806535" sldId="288"/>
        </pc:sldMkLst>
        <pc:spChg chg="mod">
          <ac:chgData name="Chris Woodruff" userId="2dbf025665e4d94d" providerId="LiveId" clId="{E348BAE0-697C-40E6-A98A-7237B0896ECB}" dt="2019-03-07T13:54:59.417" v="73" actId="20577"/>
          <ac:spMkLst>
            <pc:docMk/>
            <pc:sldMk cId="440806535" sldId="288"/>
            <ac:spMk id="2" creationId="{CC7C7BA3-C1A1-4BEF-8ED2-DBBBF4A75118}"/>
          </ac:spMkLst>
        </pc:spChg>
        <pc:spChg chg="del mod">
          <ac:chgData name="Chris Woodruff" userId="2dbf025665e4d94d" providerId="LiveId" clId="{E348BAE0-697C-40E6-A98A-7237B0896ECB}" dt="2019-03-10T14:28:29.700" v="114"/>
          <ac:spMkLst>
            <pc:docMk/>
            <pc:sldMk cId="440806535" sldId="288"/>
            <ac:spMk id="3" creationId="{7BAAE4B3-00DC-43A0-9788-40D523954096}"/>
          </ac:spMkLst>
        </pc:spChg>
        <pc:spChg chg="add mod">
          <ac:chgData name="Chris Woodruff" userId="2dbf025665e4d94d" providerId="LiveId" clId="{E348BAE0-697C-40E6-A98A-7237B0896ECB}" dt="2019-03-10T14:29:06.820" v="123" actId="403"/>
          <ac:spMkLst>
            <pc:docMk/>
            <pc:sldMk cId="440806535" sldId="288"/>
            <ac:spMk id="4" creationId="{33B9F1A1-B87C-4AD4-BECE-8E5FF275F932}"/>
          </ac:spMkLst>
        </pc:spChg>
        <pc:spChg chg="del">
          <ac:chgData name="Chris Woodruff" userId="2dbf025665e4d94d" providerId="LiveId" clId="{E348BAE0-697C-40E6-A98A-7237B0896ECB}" dt="2019-03-07T13:55:06.308" v="74" actId="478"/>
          <ac:spMkLst>
            <pc:docMk/>
            <pc:sldMk cId="440806535" sldId="288"/>
            <ac:spMk id="5" creationId="{252109D8-4623-4A79-B305-A286C39974BE}"/>
          </ac:spMkLst>
        </pc:spChg>
        <pc:spChg chg="add del mod">
          <ac:chgData name="Chris Woodruff" userId="2dbf025665e4d94d" providerId="LiveId" clId="{E348BAE0-697C-40E6-A98A-7237B0896ECB}" dt="2019-03-10T17:24:00.477" v="145" actId="478"/>
          <ac:spMkLst>
            <pc:docMk/>
            <pc:sldMk cId="440806535" sldId="288"/>
            <ac:spMk id="5" creationId="{6EC53934-58A4-4B1E-8D5B-401D9ADD5B5A}"/>
          </ac:spMkLst>
        </pc:spChg>
      </pc:sldChg>
      <pc:sldChg chg="addSp delSp modSp delAnim modAnim">
        <pc:chgData name="Chris Woodruff" userId="2dbf025665e4d94d" providerId="LiveId" clId="{E348BAE0-697C-40E6-A98A-7237B0896ECB}" dt="2019-03-10T17:25:42.974" v="158" actId="404"/>
        <pc:sldMkLst>
          <pc:docMk/>
          <pc:sldMk cId="1382481501" sldId="289"/>
        </pc:sldMkLst>
        <pc:spChg chg="mod">
          <ac:chgData name="Chris Woodruff" userId="2dbf025665e4d94d" providerId="LiveId" clId="{E348BAE0-697C-40E6-A98A-7237B0896ECB}" dt="2019-03-07T13:55:22.777" v="92" actId="20577"/>
          <ac:spMkLst>
            <pc:docMk/>
            <pc:sldMk cId="1382481501" sldId="289"/>
            <ac:spMk id="2" creationId="{CC7C7BA3-C1A1-4BEF-8ED2-DBBBF4A75118}"/>
          </ac:spMkLst>
        </pc:spChg>
        <pc:spChg chg="del mod">
          <ac:chgData name="Chris Woodruff" userId="2dbf025665e4d94d" providerId="LiveId" clId="{E348BAE0-697C-40E6-A98A-7237B0896ECB}" dt="2019-03-10T17:24:34.235" v="148"/>
          <ac:spMkLst>
            <pc:docMk/>
            <pc:sldMk cId="1382481501" sldId="289"/>
            <ac:spMk id="3" creationId="{7BAAE4B3-00DC-43A0-9788-40D523954096}"/>
          </ac:spMkLst>
        </pc:spChg>
        <pc:spChg chg="add del">
          <ac:chgData name="Chris Woodruff" userId="2dbf025665e4d94d" providerId="LiveId" clId="{E348BAE0-697C-40E6-A98A-7237B0896ECB}" dt="2019-03-10T17:22:59.163" v="133"/>
          <ac:spMkLst>
            <pc:docMk/>
            <pc:sldMk cId="1382481501" sldId="289"/>
            <ac:spMk id="4" creationId="{C1169A76-4BF4-4AC6-97C0-7208B4DFC953}"/>
          </ac:spMkLst>
        </pc:spChg>
        <pc:spChg chg="del">
          <ac:chgData name="Chris Woodruff" userId="2dbf025665e4d94d" providerId="LiveId" clId="{E348BAE0-697C-40E6-A98A-7237B0896ECB}" dt="2019-03-07T13:55:26.620" v="93" actId="478"/>
          <ac:spMkLst>
            <pc:docMk/>
            <pc:sldMk cId="1382481501" sldId="289"/>
            <ac:spMk id="5" creationId="{252109D8-4623-4A79-B305-A286C39974BE}"/>
          </ac:spMkLst>
        </pc:spChg>
        <pc:spChg chg="add mod">
          <ac:chgData name="Chris Woodruff" userId="2dbf025665e4d94d" providerId="LiveId" clId="{E348BAE0-697C-40E6-A98A-7237B0896ECB}" dt="2019-03-10T17:25:42.974" v="158" actId="404"/>
          <ac:spMkLst>
            <pc:docMk/>
            <pc:sldMk cId="1382481501" sldId="289"/>
            <ac:spMk id="5" creationId="{63B1FA20-D837-4803-ACAD-1460EBB040BF}"/>
          </ac:spMkLst>
        </pc:spChg>
      </pc:sldChg>
      <pc:sldChg chg="modSp">
        <pc:chgData name="Chris Woodruff" userId="2dbf025665e4d94d" providerId="LiveId" clId="{E348BAE0-697C-40E6-A98A-7237B0896ECB}" dt="2019-03-10T14:29:36.057" v="126"/>
        <pc:sldMkLst>
          <pc:docMk/>
          <pc:sldMk cId="468954889" sldId="290"/>
        </pc:sldMkLst>
        <pc:spChg chg="mod">
          <ac:chgData name="Chris Woodruff" userId="2dbf025665e4d94d" providerId="LiveId" clId="{E348BAE0-697C-40E6-A98A-7237B0896ECB}" dt="2019-03-10T14:29:36.057" v="126"/>
          <ac:spMkLst>
            <pc:docMk/>
            <pc:sldMk cId="468954889" sldId="290"/>
            <ac:spMk id="4" creationId="{33B9F1A1-B87C-4AD4-BECE-8E5FF275F932}"/>
          </ac:spMkLst>
        </pc:spChg>
      </pc:sldChg>
      <pc:sldChg chg="add del setBg">
        <pc:chgData name="Chris Woodruff" userId="2dbf025665e4d94d" providerId="LiveId" clId="{E348BAE0-697C-40E6-A98A-7237B0896ECB}" dt="2019-03-10T14:29:13.156" v="125"/>
        <pc:sldMkLst>
          <pc:docMk/>
          <pc:sldMk cId="3283524529" sldId="290"/>
        </pc:sldMkLst>
      </pc:sldChg>
      <pc:sldChg chg="add del">
        <pc:chgData name="Chris Woodruff" userId="2dbf025665e4d94d" providerId="LiveId" clId="{E348BAE0-697C-40E6-A98A-7237B0896ECB}" dt="2019-03-10T17:22:58.279" v="132"/>
        <pc:sldMkLst>
          <pc:docMk/>
          <pc:sldMk cId="1410518756" sldId="291"/>
        </pc:sldMkLst>
      </pc:sldChg>
      <pc:sldChg chg="add del setBg">
        <pc:chgData name="Chris Woodruff" userId="2dbf025665e4d94d" providerId="LiveId" clId="{E348BAE0-697C-40E6-A98A-7237B0896ECB}" dt="2019-03-10T17:22:20.956" v="129"/>
        <pc:sldMkLst>
          <pc:docMk/>
          <pc:sldMk cId="4198264419" sldId="291"/>
        </pc:sldMkLst>
      </pc:sldChg>
      <pc:sldChg chg="del">
        <pc:chgData name="Chris Woodruff" userId="2dbf025665e4d94d" providerId="LiveId" clId="{E348BAE0-697C-40E6-A98A-7237B0896ECB}" dt="2019-03-10T14:27:55.053" v="111"/>
        <pc:sldMkLst>
          <pc:docMk/>
          <pc:sldMk cId="3525278487" sldId="356"/>
        </pc:sldMkLst>
      </pc:sldChg>
      <pc:sldChg chg="del">
        <pc:chgData name="Chris Woodruff" userId="2dbf025665e4d94d" providerId="LiveId" clId="{E348BAE0-697C-40E6-A98A-7237B0896ECB}" dt="2019-03-10T14:27:55.053" v="111"/>
        <pc:sldMkLst>
          <pc:docMk/>
          <pc:sldMk cId="3805423866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SELECT TOP 5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st.text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qp.query_plan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qs.*</a:t>
            </a:r>
          </a:p>
          <a:p>
            <a:pPr marL="0" indent="0">
              <a:buNone/>
            </a:pPr>
            <a:r>
              <a:rPr lang="en-US" sz="3600" dirty="0"/>
              <a:t>FROM </a:t>
            </a:r>
            <a:r>
              <a:rPr lang="en-US" sz="3600" dirty="0" err="1"/>
              <a:t>sys.dm_exec_query_stats</a:t>
            </a:r>
            <a:r>
              <a:rPr lang="en-US" sz="3600" dirty="0"/>
              <a:t> </a:t>
            </a:r>
            <a:r>
              <a:rPr lang="en-US" sz="3600" dirty="0" err="1"/>
              <a:t>qs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sys.dm_exec_sql_text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st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sys.dm_exec_query_plan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qp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ORDER BY </a:t>
            </a:r>
            <a:r>
              <a:rPr lang="en-US" sz="3600" dirty="0" err="1"/>
              <a:t>total_worker_time</a:t>
            </a:r>
            <a:r>
              <a:rPr lang="en-US" sz="3600" dirty="0"/>
              <a:t> DESC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777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AAAB-9CB2-47CD-9B81-D581C41B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Detective Tip #4 – Query Tags and Extended Events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B7B2723-FE92-464B-815A-2DB752A3B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287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6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9F1A1-B87C-4AD4-BECE-8E5FF275F932}"/>
              </a:ext>
            </a:extLst>
          </p:cNvPr>
          <p:cNvSpPr/>
          <p:nvPr/>
        </p:nvSpPr>
        <p:spPr>
          <a:xfrm>
            <a:off x="838199" y="2413338"/>
            <a:ext cx="110330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nearestFriends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 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context.Friends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TagWith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"This is my spatial query!"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101FD"/>
                </a:solidFill>
                <a:latin typeface="Consolas" panose="020B0609020204030204" pitchFamily="49" charset="0"/>
              </a:rPr>
              <a:t>orderby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f.Location.Distance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myLocation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descending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f).Take(5).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080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B9F1A1-B87C-4AD4-BECE-8E5FF275F932}"/>
              </a:ext>
            </a:extLst>
          </p:cNvPr>
          <p:cNvSpPr/>
          <p:nvPr/>
        </p:nvSpPr>
        <p:spPr>
          <a:xfrm>
            <a:off x="838199" y="2413338"/>
            <a:ext cx="110330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-- This is my spatial query!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TOP(@__p_1) [f].[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Name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], [f].[Location]</a:t>
            </a:r>
          </a:p>
          <a:p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[Friends] 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[f]</a:t>
            </a:r>
          </a:p>
          <a:p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ORDER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BY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[f].[Location].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STDistance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(@__myLocation_0) </a:t>
            </a:r>
            <a:r>
              <a:rPr lang="en-US" sz="2800" dirty="0">
                <a:solidFill>
                  <a:srgbClr val="0101FD"/>
                </a:solidFill>
                <a:latin typeface="Consolas" panose="020B0609020204030204" pitchFamily="49" charset="0"/>
              </a:rPr>
              <a:t>DESC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95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Extended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1FA20-D837-4803-ACAD-1460EBB040BF}"/>
              </a:ext>
            </a:extLst>
          </p:cNvPr>
          <p:cNvSpPr/>
          <p:nvPr/>
        </p:nvSpPr>
        <p:spPr>
          <a:xfrm>
            <a:off x="838199" y="2236509"/>
            <a:ext cx="111201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BaseballStatsPerformance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SERVER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rpc_completed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N'BaseballStats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rpc_starting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N'BaseballStats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)),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sp_statement_completed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sqlserver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database_name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N'BaseballStats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TRACK_CAUSALITY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81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#5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1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AE4B3-00DC-43A0-9788-40D523954096}"/>
              </a:ext>
            </a:extLst>
          </p:cNvPr>
          <p:cNvSpPr/>
          <p:nvPr/>
        </p:nvSpPr>
        <p:spPr>
          <a:xfrm>
            <a:off x="527990" y="1873277"/>
            <a:ext cx="66411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09D8-4623-4A79-B305-A286C39974BE}"/>
              </a:ext>
            </a:extLst>
          </p:cNvPr>
          <p:cNvSpPr/>
          <p:nvPr/>
        </p:nvSpPr>
        <p:spPr>
          <a:xfrm>
            <a:off x="7169150" y="4718735"/>
            <a:ext cx="437087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32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City = ‘Redmond’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5127-AC8D-4C97-804A-B188AB9B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Database Scalar Function 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A61FE-8A58-4646-8D1E-0F59BE9BA279}"/>
              </a:ext>
            </a:extLst>
          </p:cNvPr>
          <p:cNvSpPr/>
          <p:nvPr/>
        </p:nvSpPr>
        <p:spPr>
          <a:xfrm>
            <a:off x="527990" y="1722814"/>
            <a:ext cx="101209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public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class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BloggingContext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DbContext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[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DbFunction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public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static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PostReadCount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	var count =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Monaco"/>
              </a:rPr>
              <a:t>	 	return count;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}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8BF25-8D21-4C7B-BBB8-3A31EEC9080C}"/>
              </a:ext>
            </a:extLst>
          </p:cNvPr>
          <p:cNvSpPr/>
          <p:nvPr/>
        </p:nvSpPr>
        <p:spPr>
          <a:xfrm>
            <a:off x="527990" y="5331771"/>
            <a:ext cx="9587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var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query =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p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context.Posts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where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BloggingContext.PostReadCount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p.Id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) &gt;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select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/>
                <a:ea typeface="+mn-ea"/>
                <a:cs typeface="+mn-cs"/>
              </a:rPr>
              <a:t> p;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60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95ABF-1425-484D-9E3E-FB4148A82727}"/>
              </a:ext>
            </a:extLst>
          </p:cNvPr>
          <p:cNvSpPr/>
          <p:nvPr/>
        </p:nvSpPr>
        <p:spPr>
          <a:xfrm>
            <a:off x="527990" y="2234680"/>
            <a:ext cx="1154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static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readonly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Func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IEnumerable&lt;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&gt;((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id) =&gt;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ctx.MyEntities.Where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x.Id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== id).Include(x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x.Others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).OrderBy(x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x.Name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DAD3A-7D4F-47B5-BE91-38759C4A9FC1}"/>
              </a:ext>
            </a:extLst>
          </p:cNvPr>
          <p:cNvSpPr/>
          <p:nvPr/>
        </p:nvSpPr>
        <p:spPr>
          <a:xfrm>
            <a:off x="527990" y="3720283"/>
            <a:ext cx="5918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101820"/>
                </a:solidFill>
                <a:latin typeface="Monaco"/>
              </a:rPr>
              <a:t>var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results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100).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ToList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910B-0FD5-4726-BB68-317E9CF3CE9B}"/>
              </a:ext>
            </a:extLst>
          </p:cNvPr>
          <p:cNvSpPr/>
          <p:nvPr/>
        </p:nvSpPr>
        <p:spPr>
          <a:xfrm>
            <a:off x="527990" y="5222456"/>
            <a:ext cx="11331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var query =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((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AdventureWorksContext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context, string id)</a:t>
            </a:r>
          </a:p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                           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context.Customers.First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(c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c.AccountNumber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917E-A4DE-4082-9AEA-D83DA4C6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2594226"/>
            <a:ext cx="5809618" cy="3122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Join PASS and learn about DATA!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PASS.ORG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4ACFB4B-4AEA-4D6E-8905-5BB30BBDD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r="7569" b="3"/>
          <a:stretch/>
        </p:blipFill>
        <p:spPr bwMode="auto">
          <a:xfrm>
            <a:off x="-385235" y="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0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-1" b="18714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JetBrains</a:t>
            </a: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27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4C33A-2191-4168-A89E-63DED5A7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28"/>
            <a:ext cx="12192000" cy="3200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DISTINCT </a:t>
            </a:r>
            <a:r>
              <a:rPr lang="en-US" sz="2000" dirty="0" err="1"/>
              <a:t>Customer.FirstName</a:t>
            </a:r>
            <a:r>
              <a:rPr lang="en-US" sz="2000" dirty="0"/>
              <a:t>, </a:t>
            </a:r>
            <a:r>
              <a:rPr lang="en-US" sz="2000" dirty="0" err="1"/>
              <a:t>Customer.LastName</a:t>
            </a:r>
            <a:r>
              <a:rPr lang="en-US" sz="2000" dirty="0"/>
              <a:t>, </a:t>
            </a:r>
            <a:r>
              <a:rPr lang="en-US" sz="2000" dirty="0" err="1"/>
              <a:t>Album.Title</a:t>
            </a:r>
            <a:r>
              <a:rPr lang="en-US" sz="2000" dirty="0"/>
              <a:t>, </a:t>
            </a:r>
            <a:r>
              <a:rPr lang="en-US" sz="2000" dirty="0" err="1"/>
              <a:t>Artist.Name</a:t>
            </a:r>
            <a:r>
              <a:rPr lang="en-US" sz="2000" dirty="0"/>
              <a:t>, </a:t>
            </a:r>
            <a:r>
              <a:rPr lang="en-US" sz="2000" dirty="0" err="1"/>
              <a:t>Invoice.InvoiceDate</a:t>
            </a:r>
            <a:endParaRPr lang="en-US" sz="2000" dirty="0"/>
          </a:p>
          <a:p>
            <a:r>
              <a:rPr lang="en-US" sz="2000" dirty="0"/>
              <a:t>FROM  Invoice</a:t>
            </a:r>
          </a:p>
          <a:p>
            <a:r>
              <a:rPr lang="en-US" sz="2000" dirty="0"/>
              <a:t>         INNER JOIN Customer ON </a:t>
            </a:r>
            <a:r>
              <a:rPr lang="en-US" sz="2000" dirty="0" err="1"/>
              <a:t>Invoice.CustomerId</a:t>
            </a:r>
            <a:r>
              <a:rPr lang="en-US" sz="2000" dirty="0"/>
              <a:t> = </a:t>
            </a:r>
            <a:r>
              <a:rPr lang="en-US" sz="2000" dirty="0" err="1"/>
              <a:t>Customer.CustomerId</a:t>
            </a:r>
            <a:endParaRPr lang="en-US" sz="2000" dirty="0"/>
          </a:p>
          <a:p>
            <a:r>
              <a:rPr lang="en-US" sz="2000" dirty="0"/>
              <a:t>         INNER JOIN </a:t>
            </a:r>
            <a:r>
              <a:rPr lang="en-US" sz="2000" dirty="0" err="1"/>
              <a:t>InvoiceLine</a:t>
            </a:r>
            <a:r>
              <a:rPr lang="en-US" sz="2000" dirty="0"/>
              <a:t> ON </a:t>
            </a:r>
            <a:r>
              <a:rPr lang="en-US" sz="2000" dirty="0" err="1"/>
              <a:t>Invoice.InvoiceId</a:t>
            </a:r>
            <a:r>
              <a:rPr lang="en-US" sz="2000" dirty="0"/>
              <a:t> = </a:t>
            </a:r>
            <a:r>
              <a:rPr lang="en-US" sz="2000" dirty="0" err="1"/>
              <a:t>InvoiceLine.InvoiceId</a:t>
            </a:r>
            <a:endParaRPr lang="en-US" sz="2000" dirty="0"/>
          </a:p>
          <a:p>
            <a:r>
              <a:rPr lang="en-US" sz="2000" dirty="0"/>
              <a:t>         INNER JOIN Track ON </a:t>
            </a:r>
            <a:r>
              <a:rPr lang="en-US" sz="2000" dirty="0" err="1"/>
              <a:t>InvoiceLine.TrackId</a:t>
            </a:r>
            <a:r>
              <a:rPr lang="en-US" sz="2000" dirty="0"/>
              <a:t> = </a:t>
            </a:r>
            <a:r>
              <a:rPr lang="en-US" sz="2000" dirty="0" err="1"/>
              <a:t>Track.TrackId</a:t>
            </a:r>
            <a:endParaRPr lang="en-US" sz="2000" dirty="0"/>
          </a:p>
          <a:p>
            <a:r>
              <a:rPr lang="en-US" sz="2000" dirty="0"/>
              <a:t>         INNER JOIN Album </a:t>
            </a:r>
          </a:p>
          <a:p>
            <a:r>
              <a:rPr lang="en-US" sz="2000" dirty="0"/>
              <a:t>         INNER JOIN Artist ON </a:t>
            </a:r>
            <a:r>
              <a:rPr lang="en-US" sz="2000" dirty="0" err="1"/>
              <a:t>Album.ArtistId</a:t>
            </a:r>
            <a:r>
              <a:rPr lang="en-US" sz="2000" dirty="0"/>
              <a:t> = </a:t>
            </a:r>
            <a:r>
              <a:rPr lang="en-US" sz="2000" dirty="0" err="1"/>
              <a:t>Artist.ArtistId</a:t>
            </a:r>
            <a:r>
              <a:rPr lang="en-US" sz="2000" dirty="0"/>
              <a:t> ON </a:t>
            </a:r>
            <a:r>
              <a:rPr lang="en-US" sz="2000" dirty="0" err="1"/>
              <a:t>Track.AlbumId</a:t>
            </a:r>
            <a:r>
              <a:rPr lang="en-US" sz="2000" dirty="0"/>
              <a:t> = </a:t>
            </a:r>
            <a:r>
              <a:rPr lang="en-US" sz="2000" dirty="0" err="1"/>
              <a:t>Album.AlbumId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Customer.CustomerId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Album.Title</a:t>
            </a:r>
            <a:endParaRPr lang="en-US" sz="20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A254BE1-CE48-4953-9E2B-2E9B9307819E}"/>
              </a:ext>
            </a:extLst>
          </p:cNvPr>
          <p:cNvSpPr/>
          <p:nvPr/>
        </p:nvSpPr>
        <p:spPr>
          <a:xfrm>
            <a:off x="2107521" y="3633151"/>
            <a:ext cx="322729" cy="1882588"/>
          </a:xfrm>
          <a:prstGeom prst="lef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F72A29-C4E1-40E0-B68B-1465F7AB78C3}"/>
              </a:ext>
            </a:extLst>
          </p:cNvPr>
          <p:cNvSpPr/>
          <p:nvPr/>
        </p:nvSpPr>
        <p:spPr>
          <a:xfrm>
            <a:off x="3647821" y="3633151"/>
            <a:ext cx="381407" cy="1882588"/>
          </a:xfrm>
          <a:prstGeom prst="righ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E24B7-6EA2-4BF2-9AB0-A2540E8F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35" y="890811"/>
            <a:ext cx="3153690" cy="2742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CDA98-6A0B-4E6F-B205-A7157E89E449}"/>
              </a:ext>
            </a:extLst>
          </p:cNvPr>
          <p:cNvCxnSpPr/>
          <p:nvPr/>
        </p:nvCxnSpPr>
        <p:spPr>
          <a:xfrm flipV="1">
            <a:off x="8703914" y="3530464"/>
            <a:ext cx="474315" cy="938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Detective Tip #2 – 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63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* FROM </a:t>
            </a:r>
            <a:r>
              <a:rPr lang="en-US" sz="3000" b="1" dirty="0" err="1"/>
              <a:t>sys.dm_exec_query_stats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Worker Time</a:t>
            </a:r>
          </a:p>
          <a:p>
            <a:r>
              <a:rPr lang="en-US" dirty="0"/>
              <a:t>Physical Reads</a:t>
            </a:r>
          </a:p>
          <a:p>
            <a:r>
              <a:rPr lang="en-US" dirty="0"/>
              <a:t>Logical Writes</a:t>
            </a:r>
          </a:p>
          <a:p>
            <a:r>
              <a:rPr lang="en-US" dirty="0"/>
              <a:t>Logical Reads</a:t>
            </a:r>
          </a:p>
          <a:p>
            <a:r>
              <a:rPr lang="en-US" dirty="0"/>
              <a:t>SQLCLR Time</a:t>
            </a:r>
          </a:p>
          <a:p>
            <a:r>
              <a:rPr lang="en-US" dirty="0"/>
              <a:t>Elapsed Time</a:t>
            </a:r>
          </a:p>
          <a:p>
            <a:r>
              <a:rPr lang="en-US" dirty="0"/>
              <a:t>Row Count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E0A80D-6413-40B6-9EA1-5A6EE008A9E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Columns with aggregation information:</a:t>
            </a:r>
          </a:p>
          <a:p>
            <a:pPr fontAlgn="base"/>
            <a:r>
              <a:rPr lang="en-US" dirty="0"/>
              <a:t>Total value</a:t>
            </a:r>
          </a:p>
          <a:p>
            <a:pPr fontAlgn="base"/>
            <a:r>
              <a:rPr lang="en-US" dirty="0"/>
              <a:t>Last value</a:t>
            </a:r>
          </a:p>
          <a:p>
            <a:pPr fontAlgn="base"/>
            <a:r>
              <a:rPr lang="en-US" dirty="0"/>
              <a:t>Min value</a:t>
            </a:r>
          </a:p>
          <a:p>
            <a:pPr fontAlgn="base"/>
            <a:r>
              <a:rPr lang="en-US" dirty="0"/>
              <a:t>Max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660</Words>
  <Application>Microsoft Office PowerPoint</Application>
  <PresentationFormat>Widescreen</PresentationFormat>
  <Paragraphs>182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</vt:lpstr>
      <vt:lpstr>Segoe UI Semilight</vt:lpstr>
      <vt:lpstr>SF Comic Script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Detective Tip #1 – understand query Plans</vt:lpstr>
      <vt:lpstr>PowerPoint Presentation</vt:lpstr>
      <vt:lpstr>Detective Tip #2 – Finding your Least performing query</vt:lpstr>
      <vt:lpstr>Finding your Least performing query</vt:lpstr>
      <vt:lpstr>Detective Tip #3 – Learn about Query Store</vt:lpstr>
      <vt:lpstr>Understanding the Query Store</vt:lpstr>
      <vt:lpstr>Show how to enable Query Store</vt:lpstr>
      <vt:lpstr>Detective Tip #4 – Query Tags and Extended Events</vt:lpstr>
      <vt:lpstr>Query Tags</vt:lpstr>
      <vt:lpstr>Query Tags</vt:lpstr>
      <vt:lpstr>Extended Events</vt:lpstr>
      <vt:lpstr>Detective Tip #5 – What we can do to improve our EF queries</vt:lpstr>
      <vt:lpstr>String interpolation in raw SQL methods</vt:lpstr>
      <vt:lpstr>Database Scalar Function Mapping</vt:lpstr>
      <vt:lpstr>Explicitly Compiled Queries</vt:lpstr>
      <vt:lpstr>DbContext Pooling</vt:lpstr>
      <vt:lpstr>DbContext Pooling</vt:lpstr>
      <vt:lpstr>DbContext Pooling</vt:lpstr>
      <vt:lpstr>Join PASS and learn about DATA!  PASS.ORG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2019-03-07T13:54:20Z</dcterms:created>
  <dcterms:modified xsi:type="dcterms:W3CDTF">2019-03-10T17:25:44Z</dcterms:modified>
</cp:coreProperties>
</file>